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71" r:id="rId3"/>
    <p:sldId id="272" r:id="rId4"/>
    <p:sldId id="270" r:id="rId5"/>
    <p:sldId id="273" r:id="rId6"/>
    <p:sldId id="274" r:id="rId7"/>
    <p:sldId id="275" r:id="rId8"/>
    <p:sldId id="276" r:id="rId9"/>
    <p:sldId id="277" r:id="rId10"/>
    <p:sldId id="278" r:id="rId11"/>
    <p:sldId id="279" r:id="rId12"/>
    <p:sldId id="280" r:id="rId13"/>
    <p:sldId id="266" r:id="rId14"/>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Calibri Light" panose="020F0302020204030204" pitchFamily="34" charset="0"/>
      <p:regular r:id="rId19"/>
      <p:italic r:id="rId20"/>
    </p:embeddedFont>
    <p:embeddedFont>
      <p:font typeface="Inter" panose="020B0604020202020204" charset="0"/>
      <p:regular r:id="rId21"/>
      <p:bold r:id="rId22"/>
      <p:italic r:id="rId23"/>
      <p:boldItalic r:id="rId24"/>
    </p:embeddedFont>
    <p:embeddedFont>
      <p:font typeface="Segoe UI Historic" panose="020B0502040204020203" pitchFamily="34" charset="0"/>
      <p:regular r:id="rId25"/>
    </p:embeddedFont>
    <p:embeddedFont>
      <p:font typeface="Segoe UI Semilight" panose="020B0402040204020203" pitchFamily="34" charset="0"/>
      <p:regular r:id="rId26"/>
      <p: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551" userDrawn="1">
          <p15:clr>
            <a:srgbClr val="A4A3A4"/>
          </p15:clr>
        </p15:guide>
        <p15:guide id="4" pos="7129" userDrawn="1">
          <p15:clr>
            <a:srgbClr val="A4A3A4"/>
          </p15:clr>
        </p15:guide>
        <p15:guide id="7" pos="5405" userDrawn="1">
          <p15:clr>
            <a:srgbClr val="A4A3A4"/>
          </p15:clr>
        </p15:guide>
        <p15:guide id="8" orient="horz" pos="3974" userDrawn="1">
          <p15:clr>
            <a:srgbClr val="A4A3A4"/>
          </p15:clr>
        </p15:guide>
        <p15:guide id="9" orient="horz" pos="34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525A"/>
    <a:srgbClr val="E50914"/>
    <a:srgbClr val="9A2626"/>
    <a:srgbClr val="6E25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03" autoAdjust="0"/>
    <p:restoredTop sz="87309" autoAdjust="0"/>
  </p:normalViewPr>
  <p:slideViewPr>
    <p:cSldViewPr snapToGrid="0" showGuides="1">
      <p:cViewPr varScale="1">
        <p:scale>
          <a:sx n="68" d="100"/>
          <a:sy n="68" d="100"/>
        </p:scale>
        <p:origin x="633" y="33"/>
      </p:cViewPr>
      <p:guideLst>
        <p:guide orient="horz" pos="2160"/>
        <p:guide pos="3840"/>
        <p:guide pos="551"/>
        <p:guide pos="7129"/>
        <p:guide pos="5405"/>
        <p:guide orient="horz" pos="3974"/>
        <p:guide orient="horz" pos="346"/>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theme" Target="theme/theme1.xml"/></Relationships>
</file>

<file path=ppt/media/audio1.wav>
</file>

<file path=ppt/media/image1.jpeg>
</file>

<file path=ppt/media/image2.png>
</file>

<file path=ppt/media/image3.JPG>
</file>

<file path=ppt/media/image4.JPG>
</file>

<file path=ppt/media/image5.JPG>
</file>

<file path=ppt/media/image6.JPG>
</file>

<file path=ppt/media/media1.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2C8F167F-77AD-4F7F-9541-0329AD54D4D6}"/>
              </a:ext>
            </a:extLst>
          </p:cNvPr>
          <p:cNvSpPr>
            <a:spLocks noGrp="1"/>
          </p:cNvSpPr>
          <p:nvPr>
            <p:ph type="pic" sz="quarter" idx="11"/>
          </p:nvPr>
        </p:nvSpPr>
        <p:spPr>
          <a:xfrm>
            <a:off x="7988346" y="103322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9" name="Picture Placeholder 28">
            <a:extLst>
              <a:ext uri="{FF2B5EF4-FFF2-40B4-BE49-F238E27FC236}">
                <a16:creationId xmlns:a16="http://schemas.microsoft.com/office/drawing/2014/main" id="{554BF76C-76F4-4F04-A764-DBB71A4343F5}"/>
              </a:ext>
            </a:extLst>
          </p:cNvPr>
          <p:cNvSpPr>
            <a:spLocks noGrp="1"/>
          </p:cNvSpPr>
          <p:nvPr>
            <p:ph type="pic" sz="quarter" idx="12"/>
          </p:nvPr>
        </p:nvSpPr>
        <p:spPr>
          <a:xfrm>
            <a:off x="10693492" y="103322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0" name="Picture Placeholder 29">
            <a:extLst>
              <a:ext uri="{FF2B5EF4-FFF2-40B4-BE49-F238E27FC236}">
                <a16:creationId xmlns:a16="http://schemas.microsoft.com/office/drawing/2014/main" id="{EA0BEF5B-E168-4418-8472-FA099A43F687}"/>
              </a:ext>
            </a:extLst>
          </p:cNvPr>
          <p:cNvSpPr>
            <a:spLocks noGrp="1"/>
          </p:cNvSpPr>
          <p:nvPr>
            <p:ph type="pic" sz="quarter" idx="13"/>
          </p:nvPr>
        </p:nvSpPr>
        <p:spPr>
          <a:xfrm>
            <a:off x="5283200" y="2776136"/>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1" name="Picture Placeholder 30">
            <a:extLst>
              <a:ext uri="{FF2B5EF4-FFF2-40B4-BE49-F238E27FC236}">
                <a16:creationId xmlns:a16="http://schemas.microsoft.com/office/drawing/2014/main" id="{8EAC5CE8-9452-48D9-A1BE-FB5F192A9D4B}"/>
              </a:ext>
            </a:extLst>
          </p:cNvPr>
          <p:cNvSpPr>
            <a:spLocks noGrp="1"/>
          </p:cNvSpPr>
          <p:nvPr>
            <p:ph type="pic" sz="quarter" idx="14"/>
          </p:nvPr>
        </p:nvSpPr>
        <p:spPr>
          <a:xfrm>
            <a:off x="7988346" y="2776136"/>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2" name="Picture Placeholder 31">
            <a:extLst>
              <a:ext uri="{FF2B5EF4-FFF2-40B4-BE49-F238E27FC236}">
                <a16:creationId xmlns:a16="http://schemas.microsoft.com/office/drawing/2014/main" id="{AA5A064B-C5DF-4BB0-BC3E-2020A100C008}"/>
              </a:ext>
            </a:extLst>
          </p:cNvPr>
          <p:cNvSpPr>
            <a:spLocks noGrp="1"/>
          </p:cNvSpPr>
          <p:nvPr>
            <p:ph type="pic" sz="quarter" idx="15"/>
          </p:nvPr>
        </p:nvSpPr>
        <p:spPr>
          <a:xfrm>
            <a:off x="10693492" y="2776136"/>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dirty="0"/>
          </a:p>
        </p:txBody>
      </p:sp>
      <p:sp>
        <p:nvSpPr>
          <p:cNvPr id="33" name="Picture Placeholder 32">
            <a:extLst>
              <a:ext uri="{FF2B5EF4-FFF2-40B4-BE49-F238E27FC236}">
                <a16:creationId xmlns:a16="http://schemas.microsoft.com/office/drawing/2014/main" id="{AA8634CB-6DF5-4CE8-A606-0BAAAB5A7B49}"/>
              </a:ext>
            </a:extLst>
          </p:cNvPr>
          <p:cNvSpPr>
            <a:spLocks noGrp="1"/>
          </p:cNvSpPr>
          <p:nvPr>
            <p:ph type="pic" sz="quarter" idx="16"/>
          </p:nvPr>
        </p:nvSpPr>
        <p:spPr>
          <a:xfrm>
            <a:off x="5283200" y="4519049"/>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4" name="Picture Placeholder 33">
            <a:extLst>
              <a:ext uri="{FF2B5EF4-FFF2-40B4-BE49-F238E27FC236}">
                <a16:creationId xmlns:a16="http://schemas.microsoft.com/office/drawing/2014/main" id="{2C586434-FE4F-4B02-B030-5D735726F0B0}"/>
              </a:ext>
            </a:extLst>
          </p:cNvPr>
          <p:cNvSpPr>
            <a:spLocks noGrp="1"/>
          </p:cNvSpPr>
          <p:nvPr>
            <p:ph type="pic" sz="quarter" idx="17"/>
          </p:nvPr>
        </p:nvSpPr>
        <p:spPr>
          <a:xfrm>
            <a:off x="7988346" y="4519049"/>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35" name="Picture Placeholder 34">
            <a:extLst>
              <a:ext uri="{FF2B5EF4-FFF2-40B4-BE49-F238E27FC236}">
                <a16:creationId xmlns:a16="http://schemas.microsoft.com/office/drawing/2014/main" id="{86353996-EAA0-4DF1-8D9C-21E738FCE196}"/>
              </a:ext>
            </a:extLst>
          </p:cNvPr>
          <p:cNvSpPr>
            <a:spLocks noGrp="1"/>
          </p:cNvSpPr>
          <p:nvPr>
            <p:ph type="pic" sz="quarter" idx="18"/>
          </p:nvPr>
        </p:nvSpPr>
        <p:spPr>
          <a:xfrm>
            <a:off x="10693492" y="4519049"/>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7" name="Picture Placeholder 26">
            <a:extLst>
              <a:ext uri="{FF2B5EF4-FFF2-40B4-BE49-F238E27FC236}">
                <a16:creationId xmlns:a16="http://schemas.microsoft.com/office/drawing/2014/main" id="{587DDD87-6508-4285-8FCA-1872C9CAF9B1}"/>
              </a:ext>
            </a:extLst>
          </p:cNvPr>
          <p:cNvSpPr>
            <a:spLocks noGrp="1"/>
          </p:cNvSpPr>
          <p:nvPr>
            <p:ph type="pic" sz="quarter" idx="10"/>
          </p:nvPr>
        </p:nvSpPr>
        <p:spPr>
          <a:xfrm>
            <a:off x="5283200" y="103322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543168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5B0F4-F658-44C3-BE04-D3AA2801955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B1554B-7DAC-47C8-9802-AA4BA30DC3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11B5B8D-E75B-4265-BCE4-E774BC8B5BE3}"/>
              </a:ext>
            </a:extLst>
          </p:cNvPr>
          <p:cNvSpPr>
            <a:spLocks noGrp="1"/>
          </p:cNvSpPr>
          <p:nvPr>
            <p:ph type="dt" sz="half" idx="10"/>
          </p:nvPr>
        </p:nvSpPr>
        <p:spPr/>
        <p:txBody>
          <a:bodyPr/>
          <a:lstStyle/>
          <a:p>
            <a:fld id="{6BBED2BF-2E95-4229-BAF9-9E6D0612C733}" type="datetimeFigureOut">
              <a:rPr lang="en-IN" smtClean="0"/>
              <a:t>25-11-2023</a:t>
            </a:fld>
            <a:endParaRPr lang="en-IN" dirty="0"/>
          </a:p>
        </p:txBody>
      </p:sp>
      <p:sp>
        <p:nvSpPr>
          <p:cNvPr id="5" name="Footer Placeholder 4">
            <a:extLst>
              <a:ext uri="{FF2B5EF4-FFF2-40B4-BE49-F238E27FC236}">
                <a16:creationId xmlns:a16="http://schemas.microsoft.com/office/drawing/2014/main" id="{A702208E-E53E-4ACF-91AF-E6120350422C}"/>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757C9F1-4E52-4796-BF4C-A498F1020722}"/>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1440526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4E9AE7-6865-4D0B-8797-8D0A5DD3B8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9F3B3D6-73EB-486D-AFA9-D230FCDCED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EB4688-FB0E-49F9-8A48-537BA8F70540}"/>
              </a:ext>
            </a:extLst>
          </p:cNvPr>
          <p:cNvSpPr>
            <a:spLocks noGrp="1"/>
          </p:cNvSpPr>
          <p:nvPr>
            <p:ph type="dt" sz="half" idx="10"/>
          </p:nvPr>
        </p:nvSpPr>
        <p:spPr/>
        <p:txBody>
          <a:bodyPr/>
          <a:lstStyle/>
          <a:p>
            <a:fld id="{6BBED2BF-2E95-4229-BAF9-9E6D0612C733}" type="datetimeFigureOut">
              <a:rPr lang="en-IN" smtClean="0"/>
              <a:t>25-11-2023</a:t>
            </a:fld>
            <a:endParaRPr lang="en-IN" dirty="0"/>
          </a:p>
        </p:txBody>
      </p:sp>
      <p:sp>
        <p:nvSpPr>
          <p:cNvPr id="5" name="Footer Placeholder 4">
            <a:extLst>
              <a:ext uri="{FF2B5EF4-FFF2-40B4-BE49-F238E27FC236}">
                <a16:creationId xmlns:a16="http://schemas.microsoft.com/office/drawing/2014/main" id="{67FA8A31-7F46-4334-8E79-0449283C3E91}"/>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0C80BC23-6187-4097-B4FC-57D0546B12F2}"/>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367961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A0F944DF-8E81-4FAB-B50A-1BC59E3DF268}"/>
              </a:ext>
            </a:extLst>
          </p:cNvPr>
          <p:cNvSpPr>
            <a:spLocks noGrp="1"/>
          </p:cNvSpPr>
          <p:nvPr>
            <p:ph type="pic" sz="quarter" idx="10"/>
          </p:nvPr>
        </p:nvSpPr>
        <p:spPr>
          <a:xfrm>
            <a:off x="1577130" y="2377393"/>
            <a:ext cx="2651970" cy="3668261"/>
          </a:xfrm>
          <a:custGeom>
            <a:avLst/>
            <a:gdLst>
              <a:gd name="connsiteX0" fmla="*/ 213749 w 2651970"/>
              <a:gd name="connsiteY0" fmla="*/ 0 h 3668261"/>
              <a:gd name="connsiteX1" fmla="*/ 2438221 w 2651970"/>
              <a:gd name="connsiteY1" fmla="*/ 0 h 3668261"/>
              <a:gd name="connsiteX2" fmla="*/ 2651970 w 2651970"/>
              <a:gd name="connsiteY2" fmla="*/ 213749 h 3668261"/>
              <a:gd name="connsiteX3" fmla="*/ 2651970 w 2651970"/>
              <a:gd name="connsiteY3" fmla="*/ 3454512 h 3668261"/>
              <a:gd name="connsiteX4" fmla="*/ 2438221 w 2651970"/>
              <a:gd name="connsiteY4" fmla="*/ 3668261 h 3668261"/>
              <a:gd name="connsiteX5" fmla="*/ 213749 w 2651970"/>
              <a:gd name="connsiteY5" fmla="*/ 3668261 h 3668261"/>
              <a:gd name="connsiteX6" fmla="*/ 0 w 2651970"/>
              <a:gd name="connsiteY6" fmla="*/ 3454512 h 3668261"/>
              <a:gd name="connsiteX7" fmla="*/ 0 w 2651970"/>
              <a:gd name="connsiteY7" fmla="*/ 213749 h 3668261"/>
              <a:gd name="connsiteX8" fmla="*/ 213749 w 2651970"/>
              <a:gd name="connsiteY8" fmla="*/ 0 h 366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1970" h="3668261">
                <a:moveTo>
                  <a:pt x="213749" y="0"/>
                </a:moveTo>
                <a:lnTo>
                  <a:pt x="2438221" y="0"/>
                </a:lnTo>
                <a:cubicBezTo>
                  <a:pt x="2556271" y="0"/>
                  <a:pt x="2651970" y="95699"/>
                  <a:pt x="2651970" y="213749"/>
                </a:cubicBezTo>
                <a:lnTo>
                  <a:pt x="2651970" y="3454512"/>
                </a:lnTo>
                <a:cubicBezTo>
                  <a:pt x="2651970" y="3572562"/>
                  <a:pt x="2556271" y="3668261"/>
                  <a:pt x="2438221" y="3668261"/>
                </a:cubicBezTo>
                <a:lnTo>
                  <a:pt x="213749" y="3668261"/>
                </a:lnTo>
                <a:cubicBezTo>
                  <a:pt x="95699" y="3668261"/>
                  <a:pt x="0" y="3572562"/>
                  <a:pt x="0" y="3454512"/>
                </a:cubicBezTo>
                <a:lnTo>
                  <a:pt x="0" y="213749"/>
                </a:lnTo>
                <a:cubicBezTo>
                  <a:pt x="0" y="95699"/>
                  <a:pt x="95699" y="0"/>
                  <a:pt x="213749"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79F56608-EB30-47D2-841A-C1401AF34079}"/>
              </a:ext>
            </a:extLst>
          </p:cNvPr>
          <p:cNvSpPr>
            <a:spLocks noGrp="1"/>
          </p:cNvSpPr>
          <p:nvPr>
            <p:ph type="pic" sz="quarter" idx="11"/>
          </p:nvPr>
        </p:nvSpPr>
        <p:spPr>
          <a:xfrm>
            <a:off x="4770015" y="2377393"/>
            <a:ext cx="2651970" cy="3668261"/>
          </a:xfrm>
          <a:custGeom>
            <a:avLst/>
            <a:gdLst>
              <a:gd name="connsiteX0" fmla="*/ 213749 w 2651970"/>
              <a:gd name="connsiteY0" fmla="*/ 0 h 3668261"/>
              <a:gd name="connsiteX1" fmla="*/ 2438221 w 2651970"/>
              <a:gd name="connsiteY1" fmla="*/ 0 h 3668261"/>
              <a:gd name="connsiteX2" fmla="*/ 2651970 w 2651970"/>
              <a:gd name="connsiteY2" fmla="*/ 213749 h 3668261"/>
              <a:gd name="connsiteX3" fmla="*/ 2651970 w 2651970"/>
              <a:gd name="connsiteY3" fmla="*/ 3454512 h 3668261"/>
              <a:gd name="connsiteX4" fmla="*/ 2438221 w 2651970"/>
              <a:gd name="connsiteY4" fmla="*/ 3668261 h 3668261"/>
              <a:gd name="connsiteX5" fmla="*/ 213749 w 2651970"/>
              <a:gd name="connsiteY5" fmla="*/ 3668261 h 3668261"/>
              <a:gd name="connsiteX6" fmla="*/ 0 w 2651970"/>
              <a:gd name="connsiteY6" fmla="*/ 3454512 h 3668261"/>
              <a:gd name="connsiteX7" fmla="*/ 0 w 2651970"/>
              <a:gd name="connsiteY7" fmla="*/ 213749 h 3668261"/>
              <a:gd name="connsiteX8" fmla="*/ 213749 w 2651970"/>
              <a:gd name="connsiteY8" fmla="*/ 0 h 366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1970" h="3668261">
                <a:moveTo>
                  <a:pt x="213749" y="0"/>
                </a:moveTo>
                <a:lnTo>
                  <a:pt x="2438221" y="0"/>
                </a:lnTo>
                <a:cubicBezTo>
                  <a:pt x="2556271" y="0"/>
                  <a:pt x="2651970" y="95699"/>
                  <a:pt x="2651970" y="213749"/>
                </a:cubicBezTo>
                <a:lnTo>
                  <a:pt x="2651970" y="3454512"/>
                </a:lnTo>
                <a:cubicBezTo>
                  <a:pt x="2651970" y="3572562"/>
                  <a:pt x="2556271" y="3668261"/>
                  <a:pt x="2438221" y="3668261"/>
                </a:cubicBezTo>
                <a:lnTo>
                  <a:pt x="213749" y="3668261"/>
                </a:lnTo>
                <a:cubicBezTo>
                  <a:pt x="95699" y="3668261"/>
                  <a:pt x="0" y="3572562"/>
                  <a:pt x="0" y="3454512"/>
                </a:cubicBezTo>
                <a:lnTo>
                  <a:pt x="0" y="213749"/>
                </a:lnTo>
                <a:cubicBezTo>
                  <a:pt x="0" y="95699"/>
                  <a:pt x="95699" y="0"/>
                  <a:pt x="213749" y="0"/>
                </a:cubicBezTo>
                <a:close/>
              </a:path>
            </a:pathLst>
          </a:custGeom>
        </p:spPr>
        <p:txBody>
          <a:bodyPr wrap="square">
            <a:noAutofit/>
          </a:bodyPr>
          <a:lstStyle/>
          <a:p>
            <a:endParaRPr lang="en-IN"/>
          </a:p>
        </p:txBody>
      </p:sp>
      <p:sp>
        <p:nvSpPr>
          <p:cNvPr id="18" name="Picture Placeholder 17">
            <a:extLst>
              <a:ext uri="{FF2B5EF4-FFF2-40B4-BE49-F238E27FC236}">
                <a16:creationId xmlns:a16="http://schemas.microsoft.com/office/drawing/2014/main" id="{5CEFE0CB-8239-42A2-B572-7B2BE531B99C}"/>
              </a:ext>
            </a:extLst>
          </p:cNvPr>
          <p:cNvSpPr>
            <a:spLocks noGrp="1"/>
          </p:cNvSpPr>
          <p:nvPr>
            <p:ph type="pic" sz="quarter" idx="12"/>
          </p:nvPr>
        </p:nvSpPr>
        <p:spPr>
          <a:xfrm>
            <a:off x="7962900" y="2377393"/>
            <a:ext cx="2651970" cy="3668261"/>
          </a:xfrm>
          <a:custGeom>
            <a:avLst/>
            <a:gdLst>
              <a:gd name="connsiteX0" fmla="*/ 213749 w 2651970"/>
              <a:gd name="connsiteY0" fmla="*/ 0 h 3668261"/>
              <a:gd name="connsiteX1" fmla="*/ 2438221 w 2651970"/>
              <a:gd name="connsiteY1" fmla="*/ 0 h 3668261"/>
              <a:gd name="connsiteX2" fmla="*/ 2651970 w 2651970"/>
              <a:gd name="connsiteY2" fmla="*/ 213749 h 3668261"/>
              <a:gd name="connsiteX3" fmla="*/ 2651970 w 2651970"/>
              <a:gd name="connsiteY3" fmla="*/ 3454512 h 3668261"/>
              <a:gd name="connsiteX4" fmla="*/ 2438221 w 2651970"/>
              <a:gd name="connsiteY4" fmla="*/ 3668261 h 3668261"/>
              <a:gd name="connsiteX5" fmla="*/ 213749 w 2651970"/>
              <a:gd name="connsiteY5" fmla="*/ 3668261 h 3668261"/>
              <a:gd name="connsiteX6" fmla="*/ 0 w 2651970"/>
              <a:gd name="connsiteY6" fmla="*/ 3454512 h 3668261"/>
              <a:gd name="connsiteX7" fmla="*/ 0 w 2651970"/>
              <a:gd name="connsiteY7" fmla="*/ 213749 h 3668261"/>
              <a:gd name="connsiteX8" fmla="*/ 213749 w 2651970"/>
              <a:gd name="connsiteY8" fmla="*/ 0 h 366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1970" h="3668261">
                <a:moveTo>
                  <a:pt x="213749" y="0"/>
                </a:moveTo>
                <a:lnTo>
                  <a:pt x="2438221" y="0"/>
                </a:lnTo>
                <a:cubicBezTo>
                  <a:pt x="2556271" y="0"/>
                  <a:pt x="2651970" y="95699"/>
                  <a:pt x="2651970" y="213749"/>
                </a:cubicBezTo>
                <a:lnTo>
                  <a:pt x="2651970" y="3454512"/>
                </a:lnTo>
                <a:cubicBezTo>
                  <a:pt x="2651970" y="3572562"/>
                  <a:pt x="2556271" y="3668261"/>
                  <a:pt x="2438221" y="3668261"/>
                </a:cubicBezTo>
                <a:lnTo>
                  <a:pt x="213749" y="3668261"/>
                </a:lnTo>
                <a:cubicBezTo>
                  <a:pt x="95699" y="3668261"/>
                  <a:pt x="0" y="3572562"/>
                  <a:pt x="0" y="3454512"/>
                </a:cubicBezTo>
                <a:lnTo>
                  <a:pt x="0" y="213749"/>
                </a:lnTo>
                <a:cubicBezTo>
                  <a:pt x="0" y="95699"/>
                  <a:pt x="95699" y="0"/>
                  <a:pt x="213749" y="0"/>
                </a:cubicBezTo>
                <a:close/>
              </a:path>
            </a:pathLst>
          </a:custGeom>
        </p:spPr>
        <p:txBody>
          <a:bodyPr wrap="square">
            <a:noAutofit/>
          </a:bodyPr>
          <a:lstStyle/>
          <a:p>
            <a:endParaRPr lang="en-IN"/>
          </a:p>
        </p:txBody>
      </p:sp>
      <p:sp>
        <p:nvSpPr>
          <p:cNvPr id="19" name="Picture Placeholder 18">
            <a:extLst>
              <a:ext uri="{FF2B5EF4-FFF2-40B4-BE49-F238E27FC236}">
                <a16:creationId xmlns:a16="http://schemas.microsoft.com/office/drawing/2014/main" id="{7157EEE3-5644-4AB0-8D8A-8E4E2D921128}"/>
              </a:ext>
            </a:extLst>
          </p:cNvPr>
          <p:cNvSpPr>
            <a:spLocks noGrp="1"/>
          </p:cNvSpPr>
          <p:nvPr>
            <p:ph type="pic" sz="quarter" idx="13"/>
          </p:nvPr>
        </p:nvSpPr>
        <p:spPr>
          <a:xfrm>
            <a:off x="11155785" y="2377393"/>
            <a:ext cx="2651970" cy="3668261"/>
          </a:xfrm>
          <a:custGeom>
            <a:avLst/>
            <a:gdLst>
              <a:gd name="connsiteX0" fmla="*/ 213749 w 2651970"/>
              <a:gd name="connsiteY0" fmla="*/ 0 h 3668261"/>
              <a:gd name="connsiteX1" fmla="*/ 2438221 w 2651970"/>
              <a:gd name="connsiteY1" fmla="*/ 0 h 3668261"/>
              <a:gd name="connsiteX2" fmla="*/ 2651970 w 2651970"/>
              <a:gd name="connsiteY2" fmla="*/ 213749 h 3668261"/>
              <a:gd name="connsiteX3" fmla="*/ 2651970 w 2651970"/>
              <a:gd name="connsiteY3" fmla="*/ 3454512 h 3668261"/>
              <a:gd name="connsiteX4" fmla="*/ 2438221 w 2651970"/>
              <a:gd name="connsiteY4" fmla="*/ 3668261 h 3668261"/>
              <a:gd name="connsiteX5" fmla="*/ 213749 w 2651970"/>
              <a:gd name="connsiteY5" fmla="*/ 3668261 h 3668261"/>
              <a:gd name="connsiteX6" fmla="*/ 0 w 2651970"/>
              <a:gd name="connsiteY6" fmla="*/ 3454512 h 3668261"/>
              <a:gd name="connsiteX7" fmla="*/ 0 w 2651970"/>
              <a:gd name="connsiteY7" fmla="*/ 213749 h 3668261"/>
              <a:gd name="connsiteX8" fmla="*/ 213749 w 2651970"/>
              <a:gd name="connsiteY8" fmla="*/ 0 h 366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1970" h="3668261">
                <a:moveTo>
                  <a:pt x="213749" y="0"/>
                </a:moveTo>
                <a:lnTo>
                  <a:pt x="2438221" y="0"/>
                </a:lnTo>
                <a:cubicBezTo>
                  <a:pt x="2556271" y="0"/>
                  <a:pt x="2651970" y="95699"/>
                  <a:pt x="2651970" y="213749"/>
                </a:cubicBezTo>
                <a:lnTo>
                  <a:pt x="2651970" y="3454512"/>
                </a:lnTo>
                <a:cubicBezTo>
                  <a:pt x="2651970" y="3572562"/>
                  <a:pt x="2556271" y="3668261"/>
                  <a:pt x="2438221" y="3668261"/>
                </a:cubicBezTo>
                <a:lnTo>
                  <a:pt x="213749" y="3668261"/>
                </a:lnTo>
                <a:cubicBezTo>
                  <a:pt x="95699" y="3668261"/>
                  <a:pt x="0" y="3572562"/>
                  <a:pt x="0" y="3454512"/>
                </a:cubicBezTo>
                <a:lnTo>
                  <a:pt x="0" y="213749"/>
                </a:lnTo>
                <a:cubicBezTo>
                  <a:pt x="0" y="95699"/>
                  <a:pt x="95699" y="0"/>
                  <a:pt x="213749" y="0"/>
                </a:cubicBezTo>
                <a:close/>
              </a:path>
            </a:pathLst>
          </a:custGeom>
        </p:spPr>
        <p:txBody>
          <a:bodyPr wrap="square">
            <a:noAutofit/>
          </a:bodyPr>
          <a:lstStyle/>
          <a:p>
            <a:endParaRPr lang="en-IN"/>
          </a:p>
        </p:txBody>
      </p:sp>
    </p:spTree>
    <p:extLst>
      <p:ext uri="{BB962C8B-B14F-4D97-AF65-F5344CB8AC3E}">
        <p14:creationId xmlns:p14="http://schemas.microsoft.com/office/powerpoint/2010/main" val="1975735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7B3576D7-8759-400D-85AB-052D8A76D6A5}"/>
              </a:ext>
            </a:extLst>
          </p:cNvPr>
          <p:cNvSpPr>
            <a:spLocks noGrp="1"/>
          </p:cNvSpPr>
          <p:nvPr>
            <p:ph type="pic" sz="quarter" idx="10"/>
          </p:nvPr>
        </p:nvSpPr>
        <p:spPr>
          <a:xfrm>
            <a:off x="864543" y="4991101"/>
            <a:ext cx="1747838" cy="936190"/>
          </a:xfrm>
          <a:custGeom>
            <a:avLst/>
            <a:gdLst>
              <a:gd name="connsiteX0" fmla="*/ 75457 w 1747838"/>
              <a:gd name="connsiteY0" fmla="*/ 0 h 936190"/>
              <a:gd name="connsiteX1" fmla="*/ 1672381 w 1747838"/>
              <a:gd name="connsiteY1" fmla="*/ 0 h 936190"/>
              <a:gd name="connsiteX2" fmla="*/ 1747838 w 1747838"/>
              <a:gd name="connsiteY2" fmla="*/ 75457 h 936190"/>
              <a:gd name="connsiteX3" fmla="*/ 1747838 w 1747838"/>
              <a:gd name="connsiteY3" fmla="*/ 860733 h 936190"/>
              <a:gd name="connsiteX4" fmla="*/ 1672381 w 1747838"/>
              <a:gd name="connsiteY4" fmla="*/ 936190 h 936190"/>
              <a:gd name="connsiteX5" fmla="*/ 75457 w 1747838"/>
              <a:gd name="connsiteY5" fmla="*/ 936190 h 936190"/>
              <a:gd name="connsiteX6" fmla="*/ 0 w 1747838"/>
              <a:gd name="connsiteY6" fmla="*/ 860733 h 936190"/>
              <a:gd name="connsiteX7" fmla="*/ 0 w 1747838"/>
              <a:gd name="connsiteY7" fmla="*/ 75457 h 936190"/>
              <a:gd name="connsiteX8" fmla="*/ 75457 w 1747838"/>
              <a:gd name="connsiteY8" fmla="*/ 0 h 93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7838" h="936190">
                <a:moveTo>
                  <a:pt x="75457" y="0"/>
                </a:moveTo>
                <a:lnTo>
                  <a:pt x="1672381" y="0"/>
                </a:lnTo>
                <a:cubicBezTo>
                  <a:pt x="1714055" y="0"/>
                  <a:pt x="1747838" y="33783"/>
                  <a:pt x="1747838" y="75457"/>
                </a:cubicBezTo>
                <a:lnTo>
                  <a:pt x="1747838" y="860733"/>
                </a:lnTo>
                <a:cubicBezTo>
                  <a:pt x="1747838" y="902407"/>
                  <a:pt x="1714055" y="936190"/>
                  <a:pt x="1672381" y="936190"/>
                </a:cubicBezTo>
                <a:lnTo>
                  <a:pt x="75457" y="936190"/>
                </a:lnTo>
                <a:cubicBezTo>
                  <a:pt x="33783" y="936190"/>
                  <a:pt x="0" y="902407"/>
                  <a:pt x="0" y="860733"/>
                </a:cubicBezTo>
                <a:lnTo>
                  <a:pt x="0" y="75457"/>
                </a:lnTo>
                <a:cubicBezTo>
                  <a:pt x="0" y="33783"/>
                  <a:pt x="33783" y="0"/>
                  <a:pt x="75457"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3F655CE4-5D43-472D-9ED5-FB772868BE22}"/>
              </a:ext>
            </a:extLst>
          </p:cNvPr>
          <p:cNvSpPr>
            <a:spLocks noGrp="1"/>
          </p:cNvSpPr>
          <p:nvPr>
            <p:ph type="pic" sz="quarter" idx="11"/>
          </p:nvPr>
        </p:nvSpPr>
        <p:spPr>
          <a:xfrm>
            <a:off x="6578604" y="4991101"/>
            <a:ext cx="1747838" cy="936190"/>
          </a:xfrm>
          <a:custGeom>
            <a:avLst/>
            <a:gdLst>
              <a:gd name="connsiteX0" fmla="*/ 75457 w 1747838"/>
              <a:gd name="connsiteY0" fmla="*/ 0 h 936190"/>
              <a:gd name="connsiteX1" fmla="*/ 1672381 w 1747838"/>
              <a:gd name="connsiteY1" fmla="*/ 0 h 936190"/>
              <a:gd name="connsiteX2" fmla="*/ 1747838 w 1747838"/>
              <a:gd name="connsiteY2" fmla="*/ 75457 h 936190"/>
              <a:gd name="connsiteX3" fmla="*/ 1747838 w 1747838"/>
              <a:gd name="connsiteY3" fmla="*/ 860733 h 936190"/>
              <a:gd name="connsiteX4" fmla="*/ 1672381 w 1747838"/>
              <a:gd name="connsiteY4" fmla="*/ 936190 h 936190"/>
              <a:gd name="connsiteX5" fmla="*/ 75457 w 1747838"/>
              <a:gd name="connsiteY5" fmla="*/ 936190 h 936190"/>
              <a:gd name="connsiteX6" fmla="*/ 0 w 1747838"/>
              <a:gd name="connsiteY6" fmla="*/ 860733 h 936190"/>
              <a:gd name="connsiteX7" fmla="*/ 0 w 1747838"/>
              <a:gd name="connsiteY7" fmla="*/ 75457 h 936190"/>
              <a:gd name="connsiteX8" fmla="*/ 75457 w 1747838"/>
              <a:gd name="connsiteY8" fmla="*/ 0 h 93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7838" h="936190">
                <a:moveTo>
                  <a:pt x="75457" y="0"/>
                </a:moveTo>
                <a:lnTo>
                  <a:pt x="1672381" y="0"/>
                </a:lnTo>
                <a:cubicBezTo>
                  <a:pt x="1714055" y="0"/>
                  <a:pt x="1747838" y="33783"/>
                  <a:pt x="1747838" y="75457"/>
                </a:cubicBezTo>
                <a:lnTo>
                  <a:pt x="1747838" y="860733"/>
                </a:lnTo>
                <a:cubicBezTo>
                  <a:pt x="1747838" y="902407"/>
                  <a:pt x="1714055" y="936190"/>
                  <a:pt x="1672381" y="936190"/>
                </a:cubicBezTo>
                <a:lnTo>
                  <a:pt x="75457" y="936190"/>
                </a:lnTo>
                <a:cubicBezTo>
                  <a:pt x="33783" y="936190"/>
                  <a:pt x="0" y="902407"/>
                  <a:pt x="0" y="860733"/>
                </a:cubicBezTo>
                <a:lnTo>
                  <a:pt x="0" y="75457"/>
                </a:lnTo>
                <a:cubicBezTo>
                  <a:pt x="0" y="33783"/>
                  <a:pt x="33783" y="0"/>
                  <a:pt x="75457" y="0"/>
                </a:cubicBezTo>
                <a:close/>
              </a:path>
            </a:pathLst>
          </a:custGeom>
        </p:spPr>
        <p:txBody>
          <a:bodyPr wrap="square">
            <a:noAutofit/>
          </a:bodyPr>
          <a:lstStyle/>
          <a:p>
            <a:endParaRPr lang="en-IN"/>
          </a:p>
        </p:txBody>
      </p:sp>
      <p:sp>
        <p:nvSpPr>
          <p:cNvPr id="18" name="Picture Placeholder 17">
            <a:extLst>
              <a:ext uri="{FF2B5EF4-FFF2-40B4-BE49-F238E27FC236}">
                <a16:creationId xmlns:a16="http://schemas.microsoft.com/office/drawing/2014/main" id="{21CDCB9A-F809-4A24-BEFB-DB340DBF62B4}"/>
              </a:ext>
            </a:extLst>
          </p:cNvPr>
          <p:cNvSpPr>
            <a:spLocks noGrp="1"/>
          </p:cNvSpPr>
          <p:nvPr>
            <p:ph type="pic" sz="quarter" idx="12"/>
          </p:nvPr>
        </p:nvSpPr>
        <p:spPr>
          <a:xfrm>
            <a:off x="864543" y="6265863"/>
            <a:ext cx="1747838" cy="936190"/>
          </a:xfrm>
          <a:custGeom>
            <a:avLst/>
            <a:gdLst>
              <a:gd name="connsiteX0" fmla="*/ 75457 w 1747838"/>
              <a:gd name="connsiteY0" fmla="*/ 0 h 936190"/>
              <a:gd name="connsiteX1" fmla="*/ 1672381 w 1747838"/>
              <a:gd name="connsiteY1" fmla="*/ 0 h 936190"/>
              <a:gd name="connsiteX2" fmla="*/ 1747838 w 1747838"/>
              <a:gd name="connsiteY2" fmla="*/ 75457 h 936190"/>
              <a:gd name="connsiteX3" fmla="*/ 1747838 w 1747838"/>
              <a:gd name="connsiteY3" fmla="*/ 860733 h 936190"/>
              <a:gd name="connsiteX4" fmla="*/ 1672381 w 1747838"/>
              <a:gd name="connsiteY4" fmla="*/ 936190 h 936190"/>
              <a:gd name="connsiteX5" fmla="*/ 75457 w 1747838"/>
              <a:gd name="connsiteY5" fmla="*/ 936190 h 936190"/>
              <a:gd name="connsiteX6" fmla="*/ 0 w 1747838"/>
              <a:gd name="connsiteY6" fmla="*/ 860733 h 936190"/>
              <a:gd name="connsiteX7" fmla="*/ 0 w 1747838"/>
              <a:gd name="connsiteY7" fmla="*/ 75457 h 936190"/>
              <a:gd name="connsiteX8" fmla="*/ 75457 w 1747838"/>
              <a:gd name="connsiteY8" fmla="*/ 0 h 93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7838" h="936190">
                <a:moveTo>
                  <a:pt x="75457" y="0"/>
                </a:moveTo>
                <a:lnTo>
                  <a:pt x="1672381" y="0"/>
                </a:lnTo>
                <a:cubicBezTo>
                  <a:pt x="1714055" y="0"/>
                  <a:pt x="1747838" y="33783"/>
                  <a:pt x="1747838" y="75457"/>
                </a:cubicBezTo>
                <a:lnTo>
                  <a:pt x="1747838" y="860733"/>
                </a:lnTo>
                <a:cubicBezTo>
                  <a:pt x="1747838" y="902407"/>
                  <a:pt x="1714055" y="936190"/>
                  <a:pt x="1672381" y="936190"/>
                </a:cubicBezTo>
                <a:lnTo>
                  <a:pt x="75457" y="936190"/>
                </a:lnTo>
                <a:cubicBezTo>
                  <a:pt x="33783" y="936190"/>
                  <a:pt x="0" y="902407"/>
                  <a:pt x="0" y="860733"/>
                </a:cubicBezTo>
                <a:lnTo>
                  <a:pt x="0" y="75457"/>
                </a:lnTo>
                <a:cubicBezTo>
                  <a:pt x="0" y="33783"/>
                  <a:pt x="33783" y="0"/>
                  <a:pt x="75457" y="0"/>
                </a:cubicBezTo>
                <a:close/>
              </a:path>
            </a:pathLst>
          </a:custGeom>
        </p:spPr>
        <p:txBody>
          <a:bodyPr wrap="square">
            <a:noAutofit/>
          </a:bodyPr>
          <a:lstStyle/>
          <a:p>
            <a:endParaRPr lang="en-IN"/>
          </a:p>
        </p:txBody>
      </p:sp>
      <p:sp>
        <p:nvSpPr>
          <p:cNvPr id="19" name="Picture Placeholder 18">
            <a:extLst>
              <a:ext uri="{FF2B5EF4-FFF2-40B4-BE49-F238E27FC236}">
                <a16:creationId xmlns:a16="http://schemas.microsoft.com/office/drawing/2014/main" id="{72D3EA93-89C4-4C19-AC17-47828BD2ABDA}"/>
              </a:ext>
            </a:extLst>
          </p:cNvPr>
          <p:cNvSpPr>
            <a:spLocks noGrp="1"/>
          </p:cNvSpPr>
          <p:nvPr>
            <p:ph type="pic" sz="quarter" idx="13"/>
          </p:nvPr>
        </p:nvSpPr>
        <p:spPr>
          <a:xfrm>
            <a:off x="6578604" y="6265863"/>
            <a:ext cx="1747838" cy="936190"/>
          </a:xfrm>
          <a:custGeom>
            <a:avLst/>
            <a:gdLst>
              <a:gd name="connsiteX0" fmla="*/ 75457 w 1747838"/>
              <a:gd name="connsiteY0" fmla="*/ 0 h 936190"/>
              <a:gd name="connsiteX1" fmla="*/ 1672381 w 1747838"/>
              <a:gd name="connsiteY1" fmla="*/ 0 h 936190"/>
              <a:gd name="connsiteX2" fmla="*/ 1747838 w 1747838"/>
              <a:gd name="connsiteY2" fmla="*/ 75457 h 936190"/>
              <a:gd name="connsiteX3" fmla="*/ 1747838 w 1747838"/>
              <a:gd name="connsiteY3" fmla="*/ 860733 h 936190"/>
              <a:gd name="connsiteX4" fmla="*/ 1672381 w 1747838"/>
              <a:gd name="connsiteY4" fmla="*/ 936190 h 936190"/>
              <a:gd name="connsiteX5" fmla="*/ 75457 w 1747838"/>
              <a:gd name="connsiteY5" fmla="*/ 936190 h 936190"/>
              <a:gd name="connsiteX6" fmla="*/ 0 w 1747838"/>
              <a:gd name="connsiteY6" fmla="*/ 860733 h 936190"/>
              <a:gd name="connsiteX7" fmla="*/ 0 w 1747838"/>
              <a:gd name="connsiteY7" fmla="*/ 75457 h 936190"/>
              <a:gd name="connsiteX8" fmla="*/ 75457 w 1747838"/>
              <a:gd name="connsiteY8" fmla="*/ 0 h 93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7838" h="936190">
                <a:moveTo>
                  <a:pt x="75457" y="0"/>
                </a:moveTo>
                <a:lnTo>
                  <a:pt x="1672381" y="0"/>
                </a:lnTo>
                <a:cubicBezTo>
                  <a:pt x="1714055" y="0"/>
                  <a:pt x="1747838" y="33783"/>
                  <a:pt x="1747838" y="75457"/>
                </a:cubicBezTo>
                <a:lnTo>
                  <a:pt x="1747838" y="860733"/>
                </a:lnTo>
                <a:cubicBezTo>
                  <a:pt x="1747838" y="902407"/>
                  <a:pt x="1714055" y="936190"/>
                  <a:pt x="1672381" y="936190"/>
                </a:cubicBezTo>
                <a:lnTo>
                  <a:pt x="75457" y="936190"/>
                </a:lnTo>
                <a:cubicBezTo>
                  <a:pt x="33783" y="936190"/>
                  <a:pt x="0" y="902407"/>
                  <a:pt x="0" y="860733"/>
                </a:cubicBezTo>
                <a:lnTo>
                  <a:pt x="0" y="75457"/>
                </a:lnTo>
                <a:cubicBezTo>
                  <a:pt x="0" y="33783"/>
                  <a:pt x="33783" y="0"/>
                  <a:pt x="75457"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964327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354F151E-D607-4E5C-999A-BC442D896065}"/>
              </a:ext>
            </a:extLst>
          </p:cNvPr>
          <p:cNvSpPr>
            <a:spLocks noGrp="1"/>
          </p:cNvSpPr>
          <p:nvPr>
            <p:ph type="pic" sz="quarter" idx="10"/>
          </p:nvPr>
        </p:nvSpPr>
        <p:spPr>
          <a:xfrm>
            <a:off x="2538925" y="1786830"/>
            <a:ext cx="2239030" cy="1389149"/>
          </a:xfrm>
          <a:custGeom>
            <a:avLst/>
            <a:gdLst>
              <a:gd name="connsiteX0" fmla="*/ 111965 w 2239030"/>
              <a:gd name="connsiteY0" fmla="*/ 0 h 1389149"/>
              <a:gd name="connsiteX1" fmla="*/ 2127065 w 2239030"/>
              <a:gd name="connsiteY1" fmla="*/ 0 h 1389149"/>
              <a:gd name="connsiteX2" fmla="*/ 2239030 w 2239030"/>
              <a:gd name="connsiteY2" fmla="*/ 111965 h 1389149"/>
              <a:gd name="connsiteX3" fmla="*/ 2239030 w 2239030"/>
              <a:gd name="connsiteY3" fmla="*/ 1277184 h 1389149"/>
              <a:gd name="connsiteX4" fmla="*/ 2127065 w 2239030"/>
              <a:gd name="connsiteY4" fmla="*/ 1389149 h 1389149"/>
              <a:gd name="connsiteX5" fmla="*/ 111965 w 2239030"/>
              <a:gd name="connsiteY5" fmla="*/ 1389149 h 1389149"/>
              <a:gd name="connsiteX6" fmla="*/ 0 w 2239030"/>
              <a:gd name="connsiteY6" fmla="*/ 1277184 h 1389149"/>
              <a:gd name="connsiteX7" fmla="*/ 0 w 2239030"/>
              <a:gd name="connsiteY7" fmla="*/ 111965 h 1389149"/>
              <a:gd name="connsiteX8" fmla="*/ 111965 w 2239030"/>
              <a:gd name="connsiteY8" fmla="*/ 0 h 1389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9030" h="1389149">
                <a:moveTo>
                  <a:pt x="111965" y="0"/>
                </a:moveTo>
                <a:lnTo>
                  <a:pt x="2127065" y="0"/>
                </a:lnTo>
                <a:cubicBezTo>
                  <a:pt x="2188902" y="0"/>
                  <a:pt x="2239030" y="50128"/>
                  <a:pt x="2239030" y="111965"/>
                </a:cubicBezTo>
                <a:lnTo>
                  <a:pt x="2239030" y="1277184"/>
                </a:lnTo>
                <a:cubicBezTo>
                  <a:pt x="2239030" y="1339021"/>
                  <a:pt x="2188902" y="1389149"/>
                  <a:pt x="2127065" y="1389149"/>
                </a:cubicBezTo>
                <a:lnTo>
                  <a:pt x="111965" y="1389149"/>
                </a:lnTo>
                <a:cubicBezTo>
                  <a:pt x="50128" y="1389149"/>
                  <a:pt x="0" y="1339021"/>
                  <a:pt x="0" y="1277184"/>
                </a:cubicBezTo>
                <a:lnTo>
                  <a:pt x="0" y="111965"/>
                </a:lnTo>
                <a:cubicBezTo>
                  <a:pt x="0" y="50128"/>
                  <a:pt x="50128" y="0"/>
                  <a:pt x="111965" y="0"/>
                </a:cubicBezTo>
                <a:close/>
              </a:path>
            </a:pathLst>
          </a:custGeom>
        </p:spPr>
        <p:txBody>
          <a:bodyPr wrap="square">
            <a:noAutofit/>
          </a:bodyPr>
          <a:lstStyle/>
          <a:p>
            <a:endParaRPr lang="en-IN"/>
          </a:p>
        </p:txBody>
      </p:sp>
      <p:sp>
        <p:nvSpPr>
          <p:cNvPr id="22" name="Picture Placeholder 21">
            <a:extLst>
              <a:ext uri="{FF2B5EF4-FFF2-40B4-BE49-F238E27FC236}">
                <a16:creationId xmlns:a16="http://schemas.microsoft.com/office/drawing/2014/main" id="{5384ED4B-FB57-48F1-BA10-470DBC68CFE8}"/>
              </a:ext>
            </a:extLst>
          </p:cNvPr>
          <p:cNvSpPr>
            <a:spLocks noGrp="1"/>
          </p:cNvSpPr>
          <p:nvPr>
            <p:ph type="pic" sz="quarter" idx="11"/>
          </p:nvPr>
        </p:nvSpPr>
        <p:spPr>
          <a:xfrm>
            <a:off x="6605269" y="1786829"/>
            <a:ext cx="2234376" cy="1386224"/>
          </a:xfrm>
          <a:custGeom>
            <a:avLst/>
            <a:gdLst>
              <a:gd name="connsiteX0" fmla="*/ 111730 w 2234376"/>
              <a:gd name="connsiteY0" fmla="*/ 0 h 1386224"/>
              <a:gd name="connsiteX1" fmla="*/ 2122646 w 2234376"/>
              <a:gd name="connsiteY1" fmla="*/ 0 h 1386224"/>
              <a:gd name="connsiteX2" fmla="*/ 2234376 w 2234376"/>
              <a:gd name="connsiteY2" fmla="*/ 111730 h 1386224"/>
              <a:gd name="connsiteX3" fmla="*/ 2234376 w 2234376"/>
              <a:gd name="connsiteY3" fmla="*/ 1274494 h 1386224"/>
              <a:gd name="connsiteX4" fmla="*/ 2122646 w 2234376"/>
              <a:gd name="connsiteY4" fmla="*/ 1386224 h 1386224"/>
              <a:gd name="connsiteX5" fmla="*/ 111730 w 2234376"/>
              <a:gd name="connsiteY5" fmla="*/ 1386224 h 1386224"/>
              <a:gd name="connsiteX6" fmla="*/ 0 w 2234376"/>
              <a:gd name="connsiteY6" fmla="*/ 1274494 h 1386224"/>
              <a:gd name="connsiteX7" fmla="*/ 0 w 2234376"/>
              <a:gd name="connsiteY7" fmla="*/ 111730 h 1386224"/>
              <a:gd name="connsiteX8" fmla="*/ 111730 w 2234376"/>
              <a:gd name="connsiteY8" fmla="*/ 0 h 1386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376" h="1386224">
                <a:moveTo>
                  <a:pt x="111730" y="0"/>
                </a:moveTo>
                <a:lnTo>
                  <a:pt x="2122646" y="0"/>
                </a:lnTo>
                <a:cubicBezTo>
                  <a:pt x="2184353" y="0"/>
                  <a:pt x="2234376" y="50023"/>
                  <a:pt x="2234376" y="111730"/>
                </a:cubicBezTo>
                <a:lnTo>
                  <a:pt x="2234376" y="1274494"/>
                </a:lnTo>
                <a:cubicBezTo>
                  <a:pt x="2234376" y="1336201"/>
                  <a:pt x="2184353" y="1386224"/>
                  <a:pt x="2122646" y="1386224"/>
                </a:cubicBezTo>
                <a:lnTo>
                  <a:pt x="111730" y="1386224"/>
                </a:lnTo>
                <a:cubicBezTo>
                  <a:pt x="50023" y="1386224"/>
                  <a:pt x="0" y="1336201"/>
                  <a:pt x="0" y="1274494"/>
                </a:cubicBezTo>
                <a:lnTo>
                  <a:pt x="0" y="111730"/>
                </a:lnTo>
                <a:cubicBezTo>
                  <a:pt x="0" y="50023"/>
                  <a:pt x="50023" y="0"/>
                  <a:pt x="111730" y="0"/>
                </a:cubicBezTo>
                <a:close/>
              </a:path>
            </a:pathLst>
          </a:custGeom>
        </p:spPr>
        <p:txBody>
          <a:bodyPr wrap="square">
            <a:noAutofit/>
          </a:bodyPr>
          <a:lstStyle/>
          <a:p>
            <a:endParaRPr lang="en-IN"/>
          </a:p>
        </p:txBody>
      </p:sp>
      <p:sp>
        <p:nvSpPr>
          <p:cNvPr id="23" name="Picture Placeholder 22">
            <a:extLst>
              <a:ext uri="{FF2B5EF4-FFF2-40B4-BE49-F238E27FC236}">
                <a16:creationId xmlns:a16="http://schemas.microsoft.com/office/drawing/2014/main" id="{9E98B29D-050C-428E-A353-82111D8BF27C}"/>
              </a:ext>
            </a:extLst>
          </p:cNvPr>
          <p:cNvSpPr>
            <a:spLocks noGrp="1"/>
          </p:cNvSpPr>
          <p:nvPr>
            <p:ph type="pic" sz="quarter" idx="12"/>
          </p:nvPr>
        </p:nvSpPr>
        <p:spPr>
          <a:xfrm>
            <a:off x="915964" y="3354893"/>
            <a:ext cx="2250564" cy="1381525"/>
          </a:xfrm>
          <a:custGeom>
            <a:avLst/>
            <a:gdLst>
              <a:gd name="connsiteX0" fmla="*/ 111351 w 2250564"/>
              <a:gd name="connsiteY0" fmla="*/ 0 h 1381525"/>
              <a:gd name="connsiteX1" fmla="*/ 2139213 w 2250564"/>
              <a:gd name="connsiteY1" fmla="*/ 0 h 1381525"/>
              <a:gd name="connsiteX2" fmla="*/ 2250564 w 2250564"/>
              <a:gd name="connsiteY2" fmla="*/ 111351 h 1381525"/>
              <a:gd name="connsiteX3" fmla="*/ 2250564 w 2250564"/>
              <a:gd name="connsiteY3" fmla="*/ 1270174 h 1381525"/>
              <a:gd name="connsiteX4" fmla="*/ 2139213 w 2250564"/>
              <a:gd name="connsiteY4" fmla="*/ 1381525 h 1381525"/>
              <a:gd name="connsiteX5" fmla="*/ 111351 w 2250564"/>
              <a:gd name="connsiteY5" fmla="*/ 1381525 h 1381525"/>
              <a:gd name="connsiteX6" fmla="*/ 0 w 2250564"/>
              <a:gd name="connsiteY6" fmla="*/ 1270174 h 1381525"/>
              <a:gd name="connsiteX7" fmla="*/ 0 w 2250564"/>
              <a:gd name="connsiteY7" fmla="*/ 111351 h 1381525"/>
              <a:gd name="connsiteX8" fmla="*/ 111351 w 2250564"/>
              <a:gd name="connsiteY8" fmla="*/ 0 h 138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0564" h="1381525">
                <a:moveTo>
                  <a:pt x="111351" y="0"/>
                </a:moveTo>
                <a:lnTo>
                  <a:pt x="2139213" y="0"/>
                </a:lnTo>
                <a:cubicBezTo>
                  <a:pt x="2200710" y="0"/>
                  <a:pt x="2250564" y="49854"/>
                  <a:pt x="2250564" y="111351"/>
                </a:cubicBezTo>
                <a:lnTo>
                  <a:pt x="2250564" y="1270174"/>
                </a:lnTo>
                <a:cubicBezTo>
                  <a:pt x="2250564" y="1331671"/>
                  <a:pt x="2200710" y="1381525"/>
                  <a:pt x="2139213" y="1381525"/>
                </a:cubicBezTo>
                <a:lnTo>
                  <a:pt x="111351" y="1381525"/>
                </a:lnTo>
                <a:cubicBezTo>
                  <a:pt x="49854" y="1381525"/>
                  <a:pt x="0" y="1331671"/>
                  <a:pt x="0" y="1270174"/>
                </a:cubicBezTo>
                <a:lnTo>
                  <a:pt x="0" y="111351"/>
                </a:lnTo>
                <a:cubicBezTo>
                  <a:pt x="0" y="49854"/>
                  <a:pt x="49854" y="0"/>
                  <a:pt x="111351" y="0"/>
                </a:cubicBezTo>
                <a:close/>
              </a:path>
            </a:pathLst>
          </a:custGeom>
        </p:spPr>
        <p:txBody>
          <a:bodyPr wrap="square">
            <a:noAutofit/>
          </a:bodyPr>
          <a:lstStyle/>
          <a:p>
            <a:endParaRPr lang="en-IN"/>
          </a:p>
        </p:txBody>
      </p:sp>
      <p:sp>
        <p:nvSpPr>
          <p:cNvPr id="25" name="Picture Placeholder 24">
            <a:extLst>
              <a:ext uri="{FF2B5EF4-FFF2-40B4-BE49-F238E27FC236}">
                <a16:creationId xmlns:a16="http://schemas.microsoft.com/office/drawing/2014/main" id="{E4C95FE5-4B5C-4920-A0C8-CAAECBD906B7}"/>
              </a:ext>
            </a:extLst>
          </p:cNvPr>
          <p:cNvSpPr>
            <a:spLocks noGrp="1"/>
          </p:cNvSpPr>
          <p:nvPr>
            <p:ph type="pic" sz="quarter" idx="13"/>
          </p:nvPr>
        </p:nvSpPr>
        <p:spPr>
          <a:xfrm>
            <a:off x="8222808" y="3350169"/>
            <a:ext cx="2232758" cy="1386248"/>
          </a:xfrm>
          <a:custGeom>
            <a:avLst/>
            <a:gdLst>
              <a:gd name="connsiteX0" fmla="*/ 111732 w 2232758"/>
              <a:gd name="connsiteY0" fmla="*/ 0 h 1386248"/>
              <a:gd name="connsiteX1" fmla="*/ 2121026 w 2232758"/>
              <a:gd name="connsiteY1" fmla="*/ 0 h 1386248"/>
              <a:gd name="connsiteX2" fmla="*/ 2232758 w 2232758"/>
              <a:gd name="connsiteY2" fmla="*/ 111732 h 1386248"/>
              <a:gd name="connsiteX3" fmla="*/ 2232758 w 2232758"/>
              <a:gd name="connsiteY3" fmla="*/ 1274516 h 1386248"/>
              <a:gd name="connsiteX4" fmla="*/ 2121026 w 2232758"/>
              <a:gd name="connsiteY4" fmla="*/ 1386248 h 1386248"/>
              <a:gd name="connsiteX5" fmla="*/ 111732 w 2232758"/>
              <a:gd name="connsiteY5" fmla="*/ 1386248 h 1386248"/>
              <a:gd name="connsiteX6" fmla="*/ 0 w 2232758"/>
              <a:gd name="connsiteY6" fmla="*/ 1274516 h 1386248"/>
              <a:gd name="connsiteX7" fmla="*/ 0 w 2232758"/>
              <a:gd name="connsiteY7" fmla="*/ 111732 h 1386248"/>
              <a:gd name="connsiteX8" fmla="*/ 111732 w 2232758"/>
              <a:gd name="connsiteY8" fmla="*/ 0 h 138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758" h="1386248">
                <a:moveTo>
                  <a:pt x="111732" y="0"/>
                </a:moveTo>
                <a:lnTo>
                  <a:pt x="2121026" y="0"/>
                </a:lnTo>
                <a:cubicBezTo>
                  <a:pt x="2182734" y="0"/>
                  <a:pt x="2232758" y="50024"/>
                  <a:pt x="2232758" y="111732"/>
                </a:cubicBezTo>
                <a:lnTo>
                  <a:pt x="2232758" y="1274516"/>
                </a:lnTo>
                <a:cubicBezTo>
                  <a:pt x="2232758" y="1336224"/>
                  <a:pt x="2182734" y="1386248"/>
                  <a:pt x="2121026" y="1386248"/>
                </a:cubicBezTo>
                <a:lnTo>
                  <a:pt x="111732" y="1386248"/>
                </a:lnTo>
                <a:cubicBezTo>
                  <a:pt x="50024" y="1386248"/>
                  <a:pt x="0" y="1336224"/>
                  <a:pt x="0" y="1274516"/>
                </a:cubicBezTo>
                <a:lnTo>
                  <a:pt x="0" y="111732"/>
                </a:lnTo>
                <a:cubicBezTo>
                  <a:pt x="0" y="50024"/>
                  <a:pt x="50024" y="0"/>
                  <a:pt x="111732" y="0"/>
                </a:cubicBezTo>
                <a:close/>
              </a:path>
            </a:pathLst>
          </a:custGeom>
        </p:spPr>
        <p:txBody>
          <a:bodyPr wrap="square">
            <a:noAutofit/>
          </a:bodyPr>
          <a:lstStyle/>
          <a:p>
            <a:endParaRPr lang="en-IN"/>
          </a:p>
        </p:txBody>
      </p:sp>
      <p:sp>
        <p:nvSpPr>
          <p:cNvPr id="26" name="Picture Placeholder 25">
            <a:extLst>
              <a:ext uri="{FF2B5EF4-FFF2-40B4-BE49-F238E27FC236}">
                <a16:creationId xmlns:a16="http://schemas.microsoft.com/office/drawing/2014/main" id="{9D0652D1-3591-4FDA-A50A-C46D6528D8F3}"/>
              </a:ext>
            </a:extLst>
          </p:cNvPr>
          <p:cNvSpPr>
            <a:spLocks noGrp="1"/>
          </p:cNvSpPr>
          <p:nvPr>
            <p:ph type="pic" sz="quarter" idx="14"/>
          </p:nvPr>
        </p:nvSpPr>
        <p:spPr>
          <a:xfrm>
            <a:off x="9044809" y="4919777"/>
            <a:ext cx="2232758" cy="1386248"/>
          </a:xfrm>
          <a:custGeom>
            <a:avLst/>
            <a:gdLst>
              <a:gd name="connsiteX0" fmla="*/ 111732 w 2232758"/>
              <a:gd name="connsiteY0" fmla="*/ 0 h 1386248"/>
              <a:gd name="connsiteX1" fmla="*/ 2121026 w 2232758"/>
              <a:gd name="connsiteY1" fmla="*/ 0 h 1386248"/>
              <a:gd name="connsiteX2" fmla="*/ 2232758 w 2232758"/>
              <a:gd name="connsiteY2" fmla="*/ 111732 h 1386248"/>
              <a:gd name="connsiteX3" fmla="*/ 2232758 w 2232758"/>
              <a:gd name="connsiteY3" fmla="*/ 1274516 h 1386248"/>
              <a:gd name="connsiteX4" fmla="*/ 2121026 w 2232758"/>
              <a:gd name="connsiteY4" fmla="*/ 1386248 h 1386248"/>
              <a:gd name="connsiteX5" fmla="*/ 111732 w 2232758"/>
              <a:gd name="connsiteY5" fmla="*/ 1386248 h 1386248"/>
              <a:gd name="connsiteX6" fmla="*/ 0 w 2232758"/>
              <a:gd name="connsiteY6" fmla="*/ 1274516 h 1386248"/>
              <a:gd name="connsiteX7" fmla="*/ 0 w 2232758"/>
              <a:gd name="connsiteY7" fmla="*/ 111732 h 1386248"/>
              <a:gd name="connsiteX8" fmla="*/ 111732 w 2232758"/>
              <a:gd name="connsiteY8" fmla="*/ 0 h 138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758" h="1386248">
                <a:moveTo>
                  <a:pt x="111732" y="0"/>
                </a:moveTo>
                <a:lnTo>
                  <a:pt x="2121026" y="0"/>
                </a:lnTo>
                <a:cubicBezTo>
                  <a:pt x="2182734" y="0"/>
                  <a:pt x="2232758" y="50024"/>
                  <a:pt x="2232758" y="111732"/>
                </a:cubicBezTo>
                <a:lnTo>
                  <a:pt x="2232758" y="1274516"/>
                </a:lnTo>
                <a:cubicBezTo>
                  <a:pt x="2232758" y="1336224"/>
                  <a:pt x="2182734" y="1386248"/>
                  <a:pt x="2121026" y="1386248"/>
                </a:cubicBezTo>
                <a:lnTo>
                  <a:pt x="111732" y="1386248"/>
                </a:lnTo>
                <a:cubicBezTo>
                  <a:pt x="50024" y="1386248"/>
                  <a:pt x="0" y="1336224"/>
                  <a:pt x="0" y="1274516"/>
                </a:cubicBezTo>
                <a:lnTo>
                  <a:pt x="0" y="111732"/>
                </a:lnTo>
                <a:cubicBezTo>
                  <a:pt x="0" y="50024"/>
                  <a:pt x="50024" y="0"/>
                  <a:pt x="111732" y="0"/>
                </a:cubicBezTo>
                <a:close/>
              </a:path>
            </a:pathLst>
          </a:custGeom>
        </p:spPr>
        <p:txBody>
          <a:bodyPr wrap="square">
            <a:noAutofit/>
          </a:bodyPr>
          <a:lstStyle/>
          <a:p>
            <a:endParaRPr lang="en-IN"/>
          </a:p>
        </p:txBody>
      </p:sp>
      <p:sp>
        <p:nvSpPr>
          <p:cNvPr id="24" name="Picture Placeholder 23">
            <a:extLst>
              <a:ext uri="{FF2B5EF4-FFF2-40B4-BE49-F238E27FC236}">
                <a16:creationId xmlns:a16="http://schemas.microsoft.com/office/drawing/2014/main" id="{844E7CF2-17A4-455E-B61D-90553135F29F}"/>
              </a:ext>
            </a:extLst>
          </p:cNvPr>
          <p:cNvSpPr>
            <a:spLocks noGrp="1"/>
          </p:cNvSpPr>
          <p:nvPr>
            <p:ph type="pic" sz="quarter" idx="15"/>
          </p:nvPr>
        </p:nvSpPr>
        <p:spPr>
          <a:xfrm>
            <a:off x="4166471" y="4922225"/>
            <a:ext cx="2255084" cy="1386500"/>
          </a:xfrm>
          <a:custGeom>
            <a:avLst/>
            <a:gdLst>
              <a:gd name="connsiteX0" fmla="*/ 111752 w 2255084"/>
              <a:gd name="connsiteY0" fmla="*/ 0 h 1386500"/>
              <a:gd name="connsiteX1" fmla="*/ 2143332 w 2255084"/>
              <a:gd name="connsiteY1" fmla="*/ 0 h 1386500"/>
              <a:gd name="connsiteX2" fmla="*/ 2255084 w 2255084"/>
              <a:gd name="connsiteY2" fmla="*/ 111752 h 1386500"/>
              <a:gd name="connsiteX3" fmla="*/ 2255084 w 2255084"/>
              <a:gd name="connsiteY3" fmla="*/ 1274748 h 1386500"/>
              <a:gd name="connsiteX4" fmla="*/ 2143332 w 2255084"/>
              <a:gd name="connsiteY4" fmla="*/ 1386500 h 1386500"/>
              <a:gd name="connsiteX5" fmla="*/ 111752 w 2255084"/>
              <a:gd name="connsiteY5" fmla="*/ 1386500 h 1386500"/>
              <a:gd name="connsiteX6" fmla="*/ 0 w 2255084"/>
              <a:gd name="connsiteY6" fmla="*/ 1274748 h 1386500"/>
              <a:gd name="connsiteX7" fmla="*/ 0 w 2255084"/>
              <a:gd name="connsiteY7" fmla="*/ 111752 h 1386500"/>
              <a:gd name="connsiteX8" fmla="*/ 111752 w 2255084"/>
              <a:gd name="connsiteY8" fmla="*/ 0 h 1386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5084" h="1386500">
                <a:moveTo>
                  <a:pt x="111752" y="0"/>
                </a:moveTo>
                <a:lnTo>
                  <a:pt x="2143332" y="0"/>
                </a:lnTo>
                <a:cubicBezTo>
                  <a:pt x="2205051" y="0"/>
                  <a:pt x="2255084" y="50033"/>
                  <a:pt x="2255084" y="111752"/>
                </a:cubicBezTo>
                <a:lnTo>
                  <a:pt x="2255084" y="1274748"/>
                </a:lnTo>
                <a:cubicBezTo>
                  <a:pt x="2255084" y="1336467"/>
                  <a:pt x="2205051" y="1386500"/>
                  <a:pt x="2143332" y="1386500"/>
                </a:cubicBezTo>
                <a:lnTo>
                  <a:pt x="111752" y="1386500"/>
                </a:lnTo>
                <a:cubicBezTo>
                  <a:pt x="50033" y="1386500"/>
                  <a:pt x="0" y="1336467"/>
                  <a:pt x="0" y="1274748"/>
                </a:cubicBezTo>
                <a:lnTo>
                  <a:pt x="0" y="111752"/>
                </a:lnTo>
                <a:cubicBezTo>
                  <a:pt x="0" y="50033"/>
                  <a:pt x="50033" y="0"/>
                  <a:pt x="111752"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6392785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0E47D43A-EF7A-4CA6-973A-67EAD410627D}"/>
              </a:ext>
            </a:extLst>
          </p:cNvPr>
          <p:cNvSpPr>
            <a:spLocks noGrp="1"/>
          </p:cNvSpPr>
          <p:nvPr>
            <p:ph type="pic" sz="quarter" idx="10"/>
          </p:nvPr>
        </p:nvSpPr>
        <p:spPr>
          <a:xfrm>
            <a:off x="3746497" y="-288470"/>
            <a:ext cx="8724904" cy="7445376"/>
          </a:xfrm>
        </p:spPr>
        <p:txBody>
          <a:bodyPr/>
          <a:lstStyle/>
          <a:p>
            <a:endParaRPr lang="en-IN"/>
          </a:p>
        </p:txBody>
      </p:sp>
      <p:sp>
        <p:nvSpPr>
          <p:cNvPr id="24" name="Picture Placeholder 23">
            <a:extLst>
              <a:ext uri="{FF2B5EF4-FFF2-40B4-BE49-F238E27FC236}">
                <a16:creationId xmlns:a16="http://schemas.microsoft.com/office/drawing/2014/main" id="{C7340DA1-2504-41A7-8D05-B9A8C47FEE5B}"/>
              </a:ext>
            </a:extLst>
          </p:cNvPr>
          <p:cNvSpPr>
            <a:spLocks noGrp="1"/>
          </p:cNvSpPr>
          <p:nvPr>
            <p:ph type="pic" sz="quarter" idx="11"/>
          </p:nvPr>
        </p:nvSpPr>
        <p:spPr>
          <a:xfrm>
            <a:off x="882574"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5" name="Picture Placeholder 24">
            <a:extLst>
              <a:ext uri="{FF2B5EF4-FFF2-40B4-BE49-F238E27FC236}">
                <a16:creationId xmlns:a16="http://schemas.microsoft.com/office/drawing/2014/main" id="{0CECA978-2DEA-440A-A1D9-542884AACF1F}"/>
              </a:ext>
            </a:extLst>
          </p:cNvPr>
          <p:cNvSpPr>
            <a:spLocks noGrp="1"/>
          </p:cNvSpPr>
          <p:nvPr>
            <p:ph type="pic" sz="quarter" idx="12"/>
          </p:nvPr>
        </p:nvSpPr>
        <p:spPr>
          <a:xfrm>
            <a:off x="3514918"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6" name="Picture Placeholder 25">
            <a:extLst>
              <a:ext uri="{FF2B5EF4-FFF2-40B4-BE49-F238E27FC236}">
                <a16:creationId xmlns:a16="http://schemas.microsoft.com/office/drawing/2014/main" id="{60F023FA-0D68-49F9-91EA-77E337C67C88}"/>
              </a:ext>
            </a:extLst>
          </p:cNvPr>
          <p:cNvSpPr>
            <a:spLocks noGrp="1"/>
          </p:cNvSpPr>
          <p:nvPr>
            <p:ph type="pic" sz="quarter" idx="13"/>
          </p:nvPr>
        </p:nvSpPr>
        <p:spPr>
          <a:xfrm>
            <a:off x="6147262"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7" name="Picture Placeholder 26">
            <a:extLst>
              <a:ext uri="{FF2B5EF4-FFF2-40B4-BE49-F238E27FC236}">
                <a16:creationId xmlns:a16="http://schemas.microsoft.com/office/drawing/2014/main" id="{3E2491BE-3305-43D0-A97D-7CD6CD3AE9DD}"/>
              </a:ext>
            </a:extLst>
          </p:cNvPr>
          <p:cNvSpPr>
            <a:spLocks noGrp="1"/>
          </p:cNvSpPr>
          <p:nvPr>
            <p:ph type="pic" sz="quarter" idx="14"/>
          </p:nvPr>
        </p:nvSpPr>
        <p:spPr>
          <a:xfrm>
            <a:off x="8779606"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
        <p:nvSpPr>
          <p:cNvPr id="28" name="Picture Placeholder 27">
            <a:extLst>
              <a:ext uri="{FF2B5EF4-FFF2-40B4-BE49-F238E27FC236}">
                <a16:creationId xmlns:a16="http://schemas.microsoft.com/office/drawing/2014/main" id="{8C2B8E28-6A4D-4FBE-807A-76D4AA7AC136}"/>
              </a:ext>
            </a:extLst>
          </p:cNvPr>
          <p:cNvSpPr>
            <a:spLocks noGrp="1"/>
          </p:cNvSpPr>
          <p:nvPr>
            <p:ph type="pic" sz="quarter" idx="15"/>
          </p:nvPr>
        </p:nvSpPr>
        <p:spPr>
          <a:xfrm>
            <a:off x="11411949" y="500720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684156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2E73A-0934-43E0-A0FF-8A98169C1D4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AE8C510-B3B5-4ABF-B7E2-0D26619E05BE}"/>
              </a:ext>
            </a:extLst>
          </p:cNvPr>
          <p:cNvSpPr>
            <a:spLocks noGrp="1"/>
          </p:cNvSpPr>
          <p:nvPr>
            <p:ph type="dt" sz="half" idx="10"/>
          </p:nvPr>
        </p:nvSpPr>
        <p:spPr/>
        <p:txBody>
          <a:bodyPr/>
          <a:lstStyle/>
          <a:p>
            <a:fld id="{6BBED2BF-2E95-4229-BAF9-9E6D0612C733}" type="datetimeFigureOut">
              <a:rPr lang="en-IN" smtClean="0"/>
              <a:t>25-11-2023</a:t>
            </a:fld>
            <a:endParaRPr lang="en-IN" dirty="0"/>
          </a:p>
        </p:txBody>
      </p:sp>
      <p:sp>
        <p:nvSpPr>
          <p:cNvPr id="4" name="Footer Placeholder 3">
            <a:extLst>
              <a:ext uri="{FF2B5EF4-FFF2-40B4-BE49-F238E27FC236}">
                <a16:creationId xmlns:a16="http://schemas.microsoft.com/office/drawing/2014/main" id="{5C93B928-4543-42ED-BAD4-2B9813E86503}"/>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4BBD95D4-5019-4AA1-93F0-72B4598D39FE}"/>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4185254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B272B2-2951-4C52-90F5-56157438A320}"/>
              </a:ext>
            </a:extLst>
          </p:cNvPr>
          <p:cNvSpPr>
            <a:spLocks noGrp="1"/>
          </p:cNvSpPr>
          <p:nvPr>
            <p:ph type="dt" sz="half" idx="10"/>
          </p:nvPr>
        </p:nvSpPr>
        <p:spPr/>
        <p:txBody>
          <a:bodyPr/>
          <a:lstStyle/>
          <a:p>
            <a:fld id="{6BBED2BF-2E95-4229-BAF9-9E6D0612C733}" type="datetimeFigureOut">
              <a:rPr lang="en-IN" smtClean="0"/>
              <a:t>25-11-2023</a:t>
            </a:fld>
            <a:endParaRPr lang="en-IN" dirty="0"/>
          </a:p>
        </p:txBody>
      </p:sp>
      <p:sp>
        <p:nvSpPr>
          <p:cNvPr id="3" name="Footer Placeholder 2">
            <a:extLst>
              <a:ext uri="{FF2B5EF4-FFF2-40B4-BE49-F238E27FC236}">
                <a16:creationId xmlns:a16="http://schemas.microsoft.com/office/drawing/2014/main" id="{A71CB8AC-AEB3-4742-B01F-9B9690A68D7B}"/>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EAC7BE3A-2D73-4A3B-B9E1-149F92DE49B0}"/>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2629061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2F771-C6B6-45A8-9C03-BA22293B2E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6FD6202-EBAF-419C-9BB0-5A5609B793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47790D9-FBF8-48EB-90EE-B87DDD62FE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BF8677-A77F-44F2-8992-F3859F509991}"/>
              </a:ext>
            </a:extLst>
          </p:cNvPr>
          <p:cNvSpPr>
            <a:spLocks noGrp="1"/>
          </p:cNvSpPr>
          <p:nvPr>
            <p:ph type="dt" sz="half" idx="10"/>
          </p:nvPr>
        </p:nvSpPr>
        <p:spPr/>
        <p:txBody>
          <a:bodyPr/>
          <a:lstStyle/>
          <a:p>
            <a:fld id="{6BBED2BF-2E95-4229-BAF9-9E6D0612C733}" type="datetimeFigureOut">
              <a:rPr lang="en-IN" smtClean="0"/>
              <a:t>25-11-2023</a:t>
            </a:fld>
            <a:endParaRPr lang="en-IN" dirty="0"/>
          </a:p>
        </p:txBody>
      </p:sp>
      <p:sp>
        <p:nvSpPr>
          <p:cNvPr id="6" name="Footer Placeholder 5">
            <a:extLst>
              <a:ext uri="{FF2B5EF4-FFF2-40B4-BE49-F238E27FC236}">
                <a16:creationId xmlns:a16="http://schemas.microsoft.com/office/drawing/2014/main" id="{A4E49145-19AC-4B88-A55A-95E3FE445BF9}"/>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C2D3305F-44A9-4F0C-BA5E-AB47EB890F43}"/>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3008480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0D008-24A3-421E-9D60-810A67F9EA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8EB311C-1CF5-40B5-824F-A4235C0482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D0F4A0DA-8EA9-45FE-8179-29B8331AEA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4BFE89-F6A7-4446-98AF-09C6C5C8234F}"/>
              </a:ext>
            </a:extLst>
          </p:cNvPr>
          <p:cNvSpPr>
            <a:spLocks noGrp="1"/>
          </p:cNvSpPr>
          <p:nvPr>
            <p:ph type="dt" sz="half" idx="10"/>
          </p:nvPr>
        </p:nvSpPr>
        <p:spPr/>
        <p:txBody>
          <a:bodyPr/>
          <a:lstStyle/>
          <a:p>
            <a:fld id="{6BBED2BF-2E95-4229-BAF9-9E6D0612C733}" type="datetimeFigureOut">
              <a:rPr lang="en-IN" smtClean="0"/>
              <a:t>25-11-2023</a:t>
            </a:fld>
            <a:endParaRPr lang="en-IN" dirty="0"/>
          </a:p>
        </p:txBody>
      </p:sp>
      <p:sp>
        <p:nvSpPr>
          <p:cNvPr id="6" name="Footer Placeholder 5">
            <a:extLst>
              <a:ext uri="{FF2B5EF4-FFF2-40B4-BE49-F238E27FC236}">
                <a16:creationId xmlns:a16="http://schemas.microsoft.com/office/drawing/2014/main" id="{56964511-0FE8-44AB-A89D-1B14D9E2A2EB}"/>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B6FD5976-38E8-44EB-93EA-0F958CEDC57A}"/>
              </a:ext>
            </a:extLst>
          </p:cNvPr>
          <p:cNvSpPr>
            <a:spLocks noGrp="1"/>
          </p:cNvSpPr>
          <p:nvPr>
            <p:ph type="sldNum" sz="quarter" idx="12"/>
          </p:nvPr>
        </p:nvSpPr>
        <p:spPr/>
        <p:txBody>
          <a:bodyPr/>
          <a:lstStyle/>
          <a:p>
            <a:fld id="{BB4A53BF-F3BD-4FF5-A6FD-C1A30205A690}" type="slidenum">
              <a:rPr lang="en-IN" smtClean="0"/>
              <a:t>‹#›</a:t>
            </a:fld>
            <a:endParaRPr lang="en-IN" dirty="0"/>
          </a:p>
        </p:txBody>
      </p:sp>
    </p:spTree>
    <p:extLst>
      <p:ext uri="{BB962C8B-B14F-4D97-AF65-F5344CB8AC3E}">
        <p14:creationId xmlns:p14="http://schemas.microsoft.com/office/powerpoint/2010/main" val="2293356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F2A214-0D40-434A-BE84-57E89C0336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D8BA4FD-8C68-411A-B5E4-8CA23808E8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AB2CE0-0E15-42E5-89FE-382DA0587F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BED2BF-2E95-4229-BAF9-9E6D0612C733}" type="datetimeFigureOut">
              <a:rPr lang="en-IN" smtClean="0"/>
              <a:t>25-11-2023</a:t>
            </a:fld>
            <a:endParaRPr lang="en-IN" dirty="0"/>
          </a:p>
        </p:txBody>
      </p:sp>
      <p:sp>
        <p:nvSpPr>
          <p:cNvPr id="5" name="Footer Placeholder 4">
            <a:extLst>
              <a:ext uri="{FF2B5EF4-FFF2-40B4-BE49-F238E27FC236}">
                <a16:creationId xmlns:a16="http://schemas.microsoft.com/office/drawing/2014/main" id="{447D16C6-E607-4F9C-8264-E8F187687D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95D84C90-2BBB-435E-9999-B97CE0E8DE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4A53BF-F3BD-4FF5-A6FD-C1A30205A690}" type="slidenum">
              <a:rPr lang="en-IN" smtClean="0"/>
              <a:t>‹#›</a:t>
            </a:fld>
            <a:endParaRPr lang="en-IN" dirty="0"/>
          </a:p>
        </p:txBody>
      </p:sp>
    </p:spTree>
    <p:extLst>
      <p:ext uri="{BB962C8B-B14F-4D97-AF65-F5344CB8AC3E}">
        <p14:creationId xmlns:p14="http://schemas.microsoft.com/office/powerpoint/2010/main" val="7516222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2.png"/><Relationship Id="rId4" Type="http://schemas.openxmlformats.org/officeDocument/2006/relationships/audio" Target="../media/audio1.wav"/></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EE1E0E6B-ED4D-49C9-AB7D-EE7944623539}"/>
              </a:ext>
            </a:extLst>
          </p:cNvPr>
          <p:cNvGrpSpPr/>
          <p:nvPr/>
        </p:nvGrpSpPr>
        <p:grpSpPr>
          <a:xfrm>
            <a:off x="3530859" y="2735724"/>
            <a:ext cx="5146416" cy="1384838"/>
            <a:chOff x="3283107" y="2671620"/>
            <a:chExt cx="5622870" cy="1513045"/>
          </a:xfrm>
        </p:grpSpPr>
        <p:sp>
          <p:nvSpPr>
            <p:cNvPr id="16" name="Freeform: Shape 15">
              <a:extLst>
                <a:ext uri="{FF2B5EF4-FFF2-40B4-BE49-F238E27FC236}">
                  <a16:creationId xmlns:a16="http://schemas.microsoft.com/office/drawing/2014/main" id="{F297FD19-8E71-4DF0-9E20-6C765FF65978}"/>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F0866003-8ACD-4347-91D9-D7AFAE2F22CA}"/>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5F05DBB9-573B-4B06-8461-F1F7C5A18E53}"/>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78B25F8F-A5A6-4BC2-981F-2A20467C0914}"/>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D3564613-2945-47F7-A860-9CF0BCC4BABD}"/>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87233B5D-2E07-4DE3-B402-4AAEE249CD72}"/>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177043D5-DDC2-43C5-8DC8-4A76EB0AFEAC}"/>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2" name="Rectangle 1">
            <a:extLst>
              <a:ext uri="{FF2B5EF4-FFF2-40B4-BE49-F238E27FC236}">
                <a16:creationId xmlns:a16="http://schemas.microsoft.com/office/drawing/2014/main" id="{DAEB1155-ED18-B2BB-6935-7F76A70E4E7A}"/>
              </a:ext>
            </a:extLst>
          </p:cNvPr>
          <p:cNvSpPr/>
          <p:nvPr/>
        </p:nvSpPr>
        <p:spPr>
          <a:xfrm>
            <a:off x="133185" y="4409273"/>
            <a:ext cx="11876205" cy="1754326"/>
          </a:xfrm>
          <a:prstGeom prst="rect">
            <a:avLst/>
          </a:prstGeom>
          <a:noFill/>
        </p:spPr>
        <p:txBody>
          <a:bodyPr wrap="square" lIns="91440" tIns="45720" rIns="91440" bIns="45720">
            <a:spAutoFit/>
          </a:bodyPr>
          <a:lstStyle/>
          <a:p>
            <a:pPr algn="ctr"/>
            <a:r>
              <a:rPr lang="en-US" sz="5400" b="1" cap="none" spc="0" dirty="0">
                <a:ln w="6600">
                  <a:solidFill>
                    <a:schemeClr val="accent2"/>
                  </a:solidFill>
                  <a:prstDash val="solid"/>
                </a:ln>
                <a:blipFill>
                  <a:blip r:embed="rId2"/>
                  <a:tile tx="0" ty="0" sx="100000" sy="100000" flip="none" algn="tl"/>
                </a:blipFill>
                <a:effectLst>
                  <a:glow rad="101600">
                    <a:schemeClr val="accent1">
                      <a:satMod val="175000"/>
                      <a:alpha val="40000"/>
                    </a:schemeClr>
                  </a:glow>
                  <a:outerShdw dist="38100" dir="2700000" algn="tl" rotWithShape="0">
                    <a:schemeClr val="accent2"/>
                  </a:outerShdw>
                </a:effectLst>
              </a:rPr>
              <a:t> DATA ANALYSIS USING SQL FUNCTIONALITIES</a:t>
            </a:r>
          </a:p>
        </p:txBody>
      </p:sp>
    </p:spTree>
    <p:extLst>
      <p:ext uri="{BB962C8B-B14F-4D97-AF65-F5344CB8AC3E}">
        <p14:creationId xmlns:p14="http://schemas.microsoft.com/office/powerpoint/2010/main" val="1496033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584775"/>
          </a:xfrm>
          <a:prstGeom prst="rect">
            <a:avLst/>
          </a:prstGeom>
          <a:noFill/>
        </p:spPr>
        <p:txBody>
          <a:bodyPr wrap="square" rtlCol="0">
            <a:spAutoFit/>
          </a:bodyPr>
          <a:lstStyle/>
          <a:p>
            <a:r>
              <a:rPr lang="en-US" sz="3200" dirty="0">
                <a:solidFill>
                  <a:schemeClr val="bg1"/>
                </a:solidFill>
              </a:rPr>
              <a:t>(Q3)</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5" y="1574645"/>
            <a:ext cx="4754880" cy="1508105"/>
          </a:xfrm>
          <a:prstGeom prst="rect">
            <a:avLst/>
          </a:prstGeom>
          <a:noFill/>
        </p:spPr>
        <p:txBody>
          <a:bodyPr wrap="square" rtlCol="0">
            <a:spAutoFit/>
          </a:bodyPr>
          <a:lstStyle/>
          <a:p>
            <a:r>
              <a:rPr lang="en-US" sz="2400" dirty="0">
                <a:solidFill>
                  <a:srgbClr val="FF0000"/>
                </a:solidFill>
              </a:rPr>
              <a:t>Query I have used:</a:t>
            </a:r>
          </a:p>
          <a:p>
            <a:endParaRPr lang="en-US" sz="2400" dirty="0">
              <a:solidFill>
                <a:srgbClr val="FF0000"/>
              </a:solidFill>
            </a:endParaRPr>
          </a:p>
          <a:p>
            <a:endParaRPr lang="en-US" sz="2400" dirty="0">
              <a:solidFill>
                <a:srgbClr val="FF0000"/>
              </a:solidFill>
            </a:endParaRPr>
          </a:p>
          <a:p>
            <a:r>
              <a:rPr lang="en-US" sz="2000" dirty="0">
                <a:solidFill>
                  <a:srgbClr val="FF0000"/>
                </a:solidFill>
              </a:rPr>
              <a:t>Output I got: </a:t>
            </a:r>
            <a:endParaRPr lang="en-IN" sz="2000" dirty="0">
              <a:solidFill>
                <a:srgbClr val="FF0000"/>
              </a:solidFill>
            </a:endParaRPr>
          </a:p>
        </p:txBody>
      </p:sp>
    </p:spTree>
    <p:extLst>
      <p:ext uri="{BB962C8B-B14F-4D97-AF65-F5344CB8AC3E}">
        <p14:creationId xmlns:p14="http://schemas.microsoft.com/office/powerpoint/2010/main" val="13234958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584775"/>
          </a:xfrm>
          <a:prstGeom prst="rect">
            <a:avLst/>
          </a:prstGeom>
          <a:noFill/>
        </p:spPr>
        <p:txBody>
          <a:bodyPr wrap="square" rtlCol="0">
            <a:spAutoFit/>
          </a:bodyPr>
          <a:lstStyle/>
          <a:p>
            <a:r>
              <a:rPr lang="en-US" sz="3200" dirty="0">
                <a:solidFill>
                  <a:schemeClr val="bg1"/>
                </a:solidFill>
              </a:rPr>
              <a:t>(Q3)</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5" y="1574645"/>
            <a:ext cx="4754880" cy="1508105"/>
          </a:xfrm>
          <a:prstGeom prst="rect">
            <a:avLst/>
          </a:prstGeom>
          <a:noFill/>
        </p:spPr>
        <p:txBody>
          <a:bodyPr wrap="square" rtlCol="0">
            <a:spAutoFit/>
          </a:bodyPr>
          <a:lstStyle/>
          <a:p>
            <a:r>
              <a:rPr lang="en-US" sz="2400" dirty="0">
                <a:solidFill>
                  <a:srgbClr val="FF0000"/>
                </a:solidFill>
              </a:rPr>
              <a:t>Query I have used:</a:t>
            </a:r>
          </a:p>
          <a:p>
            <a:endParaRPr lang="en-US" sz="2400" dirty="0">
              <a:solidFill>
                <a:srgbClr val="FF0000"/>
              </a:solidFill>
            </a:endParaRPr>
          </a:p>
          <a:p>
            <a:endParaRPr lang="en-US" sz="2400" dirty="0">
              <a:solidFill>
                <a:srgbClr val="FF0000"/>
              </a:solidFill>
            </a:endParaRPr>
          </a:p>
          <a:p>
            <a:r>
              <a:rPr lang="en-US" sz="2000" dirty="0">
                <a:solidFill>
                  <a:srgbClr val="FF0000"/>
                </a:solidFill>
              </a:rPr>
              <a:t>Output I got: </a:t>
            </a:r>
            <a:endParaRPr lang="en-IN" sz="2000" dirty="0">
              <a:solidFill>
                <a:srgbClr val="FF0000"/>
              </a:solidFill>
            </a:endParaRPr>
          </a:p>
        </p:txBody>
      </p:sp>
    </p:spTree>
    <p:extLst>
      <p:ext uri="{BB962C8B-B14F-4D97-AF65-F5344CB8AC3E}">
        <p14:creationId xmlns:p14="http://schemas.microsoft.com/office/powerpoint/2010/main" val="19480172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584775"/>
          </a:xfrm>
          <a:prstGeom prst="rect">
            <a:avLst/>
          </a:prstGeom>
          <a:noFill/>
        </p:spPr>
        <p:txBody>
          <a:bodyPr wrap="square" rtlCol="0">
            <a:spAutoFit/>
          </a:bodyPr>
          <a:lstStyle/>
          <a:p>
            <a:r>
              <a:rPr lang="en-US" sz="3200" dirty="0">
                <a:solidFill>
                  <a:schemeClr val="bg1"/>
                </a:solidFill>
              </a:rPr>
              <a:t>(Q3)</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5" y="1574645"/>
            <a:ext cx="4754880" cy="1508105"/>
          </a:xfrm>
          <a:prstGeom prst="rect">
            <a:avLst/>
          </a:prstGeom>
          <a:noFill/>
        </p:spPr>
        <p:txBody>
          <a:bodyPr wrap="square" rtlCol="0">
            <a:spAutoFit/>
          </a:bodyPr>
          <a:lstStyle/>
          <a:p>
            <a:r>
              <a:rPr lang="en-US" sz="2400" dirty="0">
                <a:solidFill>
                  <a:srgbClr val="FF0000"/>
                </a:solidFill>
              </a:rPr>
              <a:t>Query I have used:</a:t>
            </a:r>
          </a:p>
          <a:p>
            <a:endParaRPr lang="en-US" sz="2400" dirty="0">
              <a:solidFill>
                <a:srgbClr val="FF0000"/>
              </a:solidFill>
            </a:endParaRPr>
          </a:p>
          <a:p>
            <a:endParaRPr lang="en-US" sz="2400" dirty="0">
              <a:solidFill>
                <a:srgbClr val="FF0000"/>
              </a:solidFill>
            </a:endParaRPr>
          </a:p>
          <a:p>
            <a:r>
              <a:rPr lang="en-US" sz="2000" dirty="0">
                <a:solidFill>
                  <a:srgbClr val="FF0000"/>
                </a:solidFill>
              </a:rPr>
              <a:t>Output I got: </a:t>
            </a:r>
            <a:endParaRPr lang="en-IN" sz="2000" dirty="0">
              <a:solidFill>
                <a:srgbClr val="FF0000"/>
              </a:solidFill>
            </a:endParaRPr>
          </a:p>
        </p:txBody>
      </p:sp>
    </p:spTree>
    <p:extLst>
      <p:ext uri="{BB962C8B-B14F-4D97-AF65-F5344CB8AC3E}">
        <p14:creationId xmlns:p14="http://schemas.microsoft.com/office/powerpoint/2010/main" val="6266565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6E8B314-AAB6-40F9-87CE-726D387FA0BB}"/>
              </a:ext>
            </a:extLst>
          </p:cNvPr>
          <p:cNvGrpSpPr/>
          <p:nvPr/>
        </p:nvGrpSpPr>
        <p:grpSpPr>
          <a:xfrm>
            <a:off x="3962399" y="2735391"/>
            <a:ext cx="4267202" cy="1288890"/>
            <a:chOff x="3262471" y="3795965"/>
            <a:chExt cx="5672750" cy="1713430"/>
          </a:xfrm>
        </p:grpSpPr>
        <p:sp>
          <p:nvSpPr>
            <p:cNvPr id="5" name="Freeform: Shape 4">
              <a:extLst>
                <a:ext uri="{FF2B5EF4-FFF2-40B4-BE49-F238E27FC236}">
                  <a16:creationId xmlns:a16="http://schemas.microsoft.com/office/drawing/2014/main" id="{73411473-89AF-4FBD-A8EA-64C3F1E3A88A}"/>
                </a:ext>
              </a:extLst>
            </p:cNvPr>
            <p:cNvSpPr/>
            <p:nvPr/>
          </p:nvSpPr>
          <p:spPr>
            <a:xfrm>
              <a:off x="6182817" y="3811149"/>
              <a:ext cx="842201" cy="1513444"/>
            </a:xfrm>
            <a:custGeom>
              <a:avLst/>
              <a:gdLst>
                <a:gd name="connsiteX0" fmla="*/ 603913 w 842201"/>
                <a:gd name="connsiteY0" fmla="*/ 864791 h 1513444"/>
                <a:gd name="connsiteX1" fmla="*/ 603913 w 842201"/>
                <a:gd name="connsiteY1" fmla="*/ 833209 h 1513444"/>
                <a:gd name="connsiteX2" fmla="*/ 603913 w 842201"/>
                <a:gd name="connsiteY2" fmla="*/ 30930 h 1513444"/>
                <a:gd name="connsiteX3" fmla="*/ 634975 w 842201"/>
                <a:gd name="connsiteY3" fmla="*/ -132 h 1513444"/>
                <a:gd name="connsiteX4" fmla="*/ 814328 w 842201"/>
                <a:gd name="connsiteY4" fmla="*/ -132 h 1513444"/>
                <a:gd name="connsiteX5" fmla="*/ 842140 w 842201"/>
                <a:gd name="connsiteY5" fmla="*/ 25861 h 1513444"/>
                <a:gd name="connsiteX6" fmla="*/ 842140 w 842201"/>
                <a:gd name="connsiteY6" fmla="*/ 1487198 h 1513444"/>
                <a:gd name="connsiteX7" fmla="*/ 820956 w 842201"/>
                <a:gd name="connsiteY7" fmla="*/ 1513191 h 1513444"/>
                <a:gd name="connsiteX8" fmla="*/ 594296 w 842201"/>
                <a:gd name="connsiteY8" fmla="*/ 1502404 h 1513444"/>
                <a:gd name="connsiteX9" fmla="*/ 560401 w 842201"/>
                <a:gd name="connsiteY9" fmla="*/ 1476839 h 1513444"/>
                <a:gd name="connsiteX10" fmla="*/ 560245 w 842201"/>
                <a:gd name="connsiteY10" fmla="*/ 1475501 h 1513444"/>
                <a:gd name="connsiteX11" fmla="*/ 257814 w 842201"/>
                <a:gd name="connsiteY11" fmla="*/ 440972 h 1513444"/>
                <a:gd name="connsiteX12" fmla="*/ 249236 w 842201"/>
                <a:gd name="connsiteY12" fmla="*/ 415759 h 1513444"/>
                <a:gd name="connsiteX13" fmla="*/ 244037 w 842201"/>
                <a:gd name="connsiteY13" fmla="*/ 445261 h 1513444"/>
                <a:gd name="connsiteX14" fmla="*/ 244037 w 842201"/>
                <a:gd name="connsiteY14" fmla="*/ 1456396 h 1513444"/>
                <a:gd name="connsiteX15" fmla="*/ 207127 w 842201"/>
                <a:gd name="connsiteY15" fmla="*/ 1490967 h 1513444"/>
                <a:gd name="connsiteX16" fmla="*/ 27774 w 842201"/>
                <a:gd name="connsiteY16" fmla="*/ 1487198 h 1513444"/>
                <a:gd name="connsiteX17" fmla="*/ -39 w 842201"/>
                <a:gd name="connsiteY17" fmla="*/ 1458605 h 1513444"/>
                <a:gd name="connsiteX18" fmla="*/ -39 w 842201"/>
                <a:gd name="connsiteY18" fmla="*/ 641379 h 1513444"/>
                <a:gd name="connsiteX19" fmla="*/ -39 w 842201"/>
                <a:gd name="connsiteY19" fmla="*/ 30540 h 1513444"/>
                <a:gd name="connsiteX20" fmla="*/ 29594 w 842201"/>
                <a:gd name="connsiteY20" fmla="*/ 258 h 1513444"/>
                <a:gd name="connsiteX21" fmla="*/ 310580 w 842201"/>
                <a:gd name="connsiteY21" fmla="*/ 258 h 1513444"/>
                <a:gd name="connsiteX22" fmla="*/ 342942 w 842201"/>
                <a:gd name="connsiteY22" fmla="*/ 25081 h 1513444"/>
                <a:gd name="connsiteX23" fmla="*/ 592736 w 842201"/>
                <a:gd name="connsiteY23" fmla="*/ 845166 h 1513444"/>
                <a:gd name="connsiteX24" fmla="*/ 600924 w 842201"/>
                <a:gd name="connsiteY24" fmla="*/ 865831 h 151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42201" h="1513444">
                  <a:moveTo>
                    <a:pt x="603913" y="864791"/>
                  </a:moveTo>
                  <a:lnTo>
                    <a:pt x="603913" y="833209"/>
                  </a:lnTo>
                  <a:cubicBezTo>
                    <a:pt x="603913" y="565739"/>
                    <a:pt x="603913" y="298399"/>
                    <a:pt x="603913" y="30930"/>
                  </a:cubicBezTo>
                  <a:cubicBezTo>
                    <a:pt x="603913" y="6366"/>
                    <a:pt x="609762" y="-1042"/>
                    <a:pt x="634975" y="-132"/>
                  </a:cubicBezTo>
                  <a:cubicBezTo>
                    <a:pt x="694629" y="1817"/>
                    <a:pt x="754544" y="1167"/>
                    <a:pt x="814328" y="-132"/>
                  </a:cubicBezTo>
                  <a:cubicBezTo>
                    <a:pt x="833953" y="-132"/>
                    <a:pt x="842140" y="3507"/>
                    <a:pt x="842140" y="25861"/>
                  </a:cubicBezTo>
                  <a:cubicBezTo>
                    <a:pt x="841530" y="512973"/>
                    <a:pt x="841530" y="1000085"/>
                    <a:pt x="842140" y="1487198"/>
                  </a:cubicBezTo>
                  <a:cubicBezTo>
                    <a:pt x="842140" y="1501884"/>
                    <a:pt x="843700" y="1514101"/>
                    <a:pt x="820956" y="1513191"/>
                  </a:cubicBezTo>
                  <a:cubicBezTo>
                    <a:pt x="745576" y="1508252"/>
                    <a:pt x="669936" y="1504873"/>
                    <a:pt x="594296" y="1502404"/>
                  </a:cubicBezTo>
                  <a:cubicBezTo>
                    <a:pt x="577881" y="1504704"/>
                    <a:pt x="562701" y="1493254"/>
                    <a:pt x="560401" y="1476839"/>
                  </a:cubicBezTo>
                  <a:cubicBezTo>
                    <a:pt x="560336" y="1476385"/>
                    <a:pt x="560284" y="1475943"/>
                    <a:pt x="560245" y="1475501"/>
                  </a:cubicBezTo>
                  <a:cubicBezTo>
                    <a:pt x="466539" y="1128622"/>
                    <a:pt x="363866" y="784212"/>
                    <a:pt x="257814" y="440972"/>
                  </a:cubicBezTo>
                  <a:cubicBezTo>
                    <a:pt x="255344" y="432654"/>
                    <a:pt x="252225" y="424596"/>
                    <a:pt x="249236" y="415759"/>
                  </a:cubicBezTo>
                  <a:cubicBezTo>
                    <a:pt x="239099" y="424726"/>
                    <a:pt x="244037" y="435903"/>
                    <a:pt x="244037" y="445261"/>
                  </a:cubicBezTo>
                  <a:cubicBezTo>
                    <a:pt x="244037" y="782262"/>
                    <a:pt x="243258" y="1119264"/>
                    <a:pt x="244037" y="1456396"/>
                  </a:cubicBezTo>
                  <a:cubicBezTo>
                    <a:pt x="244037" y="1486548"/>
                    <a:pt x="235070" y="1492526"/>
                    <a:pt x="207127" y="1490967"/>
                  </a:cubicBezTo>
                  <a:cubicBezTo>
                    <a:pt x="147473" y="1487718"/>
                    <a:pt x="87558" y="1486678"/>
                    <a:pt x="27774" y="1487198"/>
                  </a:cubicBezTo>
                  <a:cubicBezTo>
                    <a:pt x="5030" y="1487198"/>
                    <a:pt x="-39" y="1480439"/>
                    <a:pt x="-39" y="1458605"/>
                  </a:cubicBezTo>
                  <a:cubicBezTo>
                    <a:pt x="741" y="1186197"/>
                    <a:pt x="741" y="913788"/>
                    <a:pt x="-39" y="641379"/>
                  </a:cubicBezTo>
                  <a:cubicBezTo>
                    <a:pt x="-39" y="437593"/>
                    <a:pt x="-39" y="233806"/>
                    <a:pt x="-39" y="30540"/>
                  </a:cubicBezTo>
                  <a:cubicBezTo>
                    <a:pt x="-39" y="7406"/>
                    <a:pt x="5420" y="-132"/>
                    <a:pt x="29594" y="258"/>
                  </a:cubicBezTo>
                  <a:cubicBezTo>
                    <a:pt x="123299" y="1687"/>
                    <a:pt x="217005" y="1297"/>
                    <a:pt x="310580" y="258"/>
                  </a:cubicBezTo>
                  <a:cubicBezTo>
                    <a:pt x="329945" y="258"/>
                    <a:pt x="336573" y="6236"/>
                    <a:pt x="342942" y="25081"/>
                  </a:cubicBezTo>
                  <a:cubicBezTo>
                    <a:pt x="428069" y="298010"/>
                    <a:pt x="511897" y="570938"/>
                    <a:pt x="592736" y="845166"/>
                  </a:cubicBezTo>
                  <a:cubicBezTo>
                    <a:pt x="594815" y="852184"/>
                    <a:pt x="598195" y="858943"/>
                    <a:pt x="600924" y="865831"/>
                  </a:cubicBezTo>
                  <a:close/>
                </a:path>
              </a:pathLst>
            </a:custGeom>
            <a:solidFill>
              <a:srgbClr val="E50914"/>
            </a:solidFill>
            <a:ln w="12977" cap="flat">
              <a:noFill/>
              <a:prstDash val="solid"/>
              <a:miter/>
            </a:ln>
          </p:spPr>
          <p:txBody>
            <a:bodyPr rtlCol="0" anchor="ctr"/>
            <a:lstStyle/>
            <a:p>
              <a:endParaRPr lang="en-IN"/>
            </a:p>
          </p:txBody>
        </p:sp>
        <p:sp>
          <p:nvSpPr>
            <p:cNvPr id="6" name="Freeform: Shape 5">
              <a:extLst>
                <a:ext uri="{FF2B5EF4-FFF2-40B4-BE49-F238E27FC236}">
                  <a16:creationId xmlns:a16="http://schemas.microsoft.com/office/drawing/2014/main" id="{B22AC78F-A05F-44AE-BDA4-6F2401B942F4}"/>
                </a:ext>
              </a:extLst>
            </p:cNvPr>
            <p:cNvSpPr/>
            <p:nvPr/>
          </p:nvSpPr>
          <p:spPr>
            <a:xfrm>
              <a:off x="4189789" y="3811979"/>
              <a:ext cx="836850" cy="1598380"/>
            </a:xfrm>
            <a:custGeom>
              <a:avLst/>
              <a:gdLst>
                <a:gd name="connsiteX0" fmla="*/ 871 w 836850"/>
                <a:gd name="connsiteY0" fmla="*/ 799888 h 1598380"/>
                <a:gd name="connsiteX1" fmla="*/ -39 w 836850"/>
                <a:gd name="connsiteY1" fmla="*/ 36208 h 1598380"/>
                <a:gd name="connsiteX2" fmla="*/ 36352 w 836850"/>
                <a:gd name="connsiteY2" fmla="*/ 1247 h 1598380"/>
                <a:gd name="connsiteX3" fmla="*/ 236759 w 836850"/>
                <a:gd name="connsiteY3" fmla="*/ 597 h 1598380"/>
                <a:gd name="connsiteX4" fmla="*/ 270290 w 836850"/>
                <a:gd name="connsiteY4" fmla="*/ 32569 h 1598380"/>
                <a:gd name="connsiteX5" fmla="*/ 268861 w 836850"/>
                <a:gd name="connsiteY5" fmla="*/ 617416 h 1598380"/>
                <a:gd name="connsiteX6" fmla="*/ 302522 w 836850"/>
                <a:gd name="connsiteY6" fmla="*/ 647178 h 1598380"/>
                <a:gd name="connsiteX7" fmla="*/ 532432 w 836850"/>
                <a:gd name="connsiteY7" fmla="*/ 637950 h 1598380"/>
                <a:gd name="connsiteX8" fmla="*/ 563624 w 836850"/>
                <a:gd name="connsiteY8" fmla="*/ 604289 h 1598380"/>
                <a:gd name="connsiteX9" fmla="*/ 562584 w 836850"/>
                <a:gd name="connsiteY9" fmla="*/ 31529 h 1598380"/>
                <a:gd name="connsiteX10" fmla="*/ 593256 w 836850"/>
                <a:gd name="connsiteY10" fmla="*/ -182 h 1598380"/>
                <a:gd name="connsiteX11" fmla="*/ 808609 w 836850"/>
                <a:gd name="connsiteY11" fmla="*/ -182 h 1598380"/>
                <a:gd name="connsiteX12" fmla="*/ 836812 w 836850"/>
                <a:gd name="connsiteY12" fmla="*/ 28670 h 1598380"/>
                <a:gd name="connsiteX13" fmla="*/ 836812 w 836850"/>
                <a:gd name="connsiteY13" fmla="*/ 1493256 h 1598380"/>
                <a:gd name="connsiteX14" fmla="*/ 806660 w 836850"/>
                <a:gd name="connsiteY14" fmla="*/ 1524838 h 1598380"/>
                <a:gd name="connsiteX15" fmla="*/ 577400 w 836850"/>
                <a:gd name="connsiteY15" fmla="*/ 1541213 h 1598380"/>
                <a:gd name="connsiteX16" fmla="*/ 563104 w 836850"/>
                <a:gd name="connsiteY16" fmla="*/ 1520029 h 1598380"/>
                <a:gd name="connsiteX17" fmla="*/ 563104 w 836850"/>
                <a:gd name="connsiteY17" fmla="*/ 1347044 h 1598380"/>
                <a:gd name="connsiteX18" fmla="*/ 563104 w 836850"/>
                <a:gd name="connsiteY18" fmla="*/ 884755 h 1598380"/>
                <a:gd name="connsiteX19" fmla="*/ 535421 w 836850"/>
                <a:gd name="connsiteY19" fmla="*/ 857333 h 1598380"/>
                <a:gd name="connsiteX20" fmla="*/ 284847 w 836850"/>
                <a:gd name="connsiteY20" fmla="*/ 869420 h 1598380"/>
                <a:gd name="connsiteX21" fmla="*/ 269381 w 836850"/>
                <a:gd name="connsiteY21" fmla="*/ 896452 h 1598380"/>
                <a:gd name="connsiteX22" fmla="*/ 269381 w 836850"/>
                <a:gd name="connsiteY22" fmla="*/ 1382785 h 1598380"/>
                <a:gd name="connsiteX23" fmla="*/ 269381 w 836850"/>
                <a:gd name="connsiteY23" fmla="*/ 1546802 h 1598380"/>
                <a:gd name="connsiteX24" fmla="*/ 248716 w 836850"/>
                <a:gd name="connsiteY24" fmla="*/ 1571885 h 1598380"/>
                <a:gd name="connsiteX25" fmla="*/ 17637 w 836850"/>
                <a:gd name="connsiteY25" fmla="*/ 1597878 h 1598380"/>
                <a:gd name="connsiteX26" fmla="*/ 91 w 836850"/>
                <a:gd name="connsiteY26" fmla="*/ 1582153 h 1598380"/>
                <a:gd name="connsiteX27" fmla="*/ 91 w 836850"/>
                <a:gd name="connsiteY27" fmla="*/ 1510541 h 1598380"/>
                <a:gd name="connsiteX28" fmla="*/ 871 w 836850"/>
                <a:gd name="connsiteY28" fmla="*/ 799888 h 159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36850" h="1598380">
                  <a:moveTo>
                    <a:pt x="871" y="799888"/>
                  </a:moveTo>
                  <a:cubicBezTo>
                    <a:pt x="871" y="545285"/>
                    <a:pt x="871" y="290811"/>
                    <a:pt x="-39" y="36208"/>
                  </a:cubicBezTo>
                  <a:cubicBezTo>
                    <a:pt x="-39" y="6316"/>
                    <a:pt x="8669" y="467"/>
                    <a:pt x="36352" y="1247"/>
                  </a:cubicBezTo>
                  <a:cubicBezTo>
                    <a:pt x="103154" y="3067"/>
                    <a:pt x="169957" y="2417"/>
                    <a:pt x="236759" y="597"/>
                  </a:cubicBezTo>
                  <a:cubicBezTo>
                    <a:pt x="261843" y="-182"/>
                    <a:pt x="270550" y="4626"/>
                    <a:pt x="270290" y="32569"/>
                  </a:cubicBezTo>
                  <a:cubicBezTo>
                    <a:pt x="268861" y="227518"/>
                    <a:pt x="270290" y="422467"/>
                    <a:pt x="268861" y="617416"/>
                  </a:cubicBezTo>
                  <a:cubicBezTo>
                    <a:pt x="268861" y="646008"/>
                    <a:pt x="277569" y="648737"/>
                    <a:pt x="302522" y="647178"/>
                  </a:cubicBezTo>
                  <a:cubicBezTo>
                    <a:pt x="379072" y="642239"/>
                    <a:pt x="455882" y="638210"/>
                    <a:pt x="532432" y="637950"/>
                  </a:cubicBezTo>
                  <a:cubicBezTo>
                    <a:pt x="561024" y="637950"/>
                    <a:pt x="563754" y="628203"/>
                    <a:pt x="563624" y="604289"/>
                  </a:cubicBezTo>
                  <a:cubicBezTo>
                    <a:pt x="562714" y="413369"/>
                    <a:pt x="563624" y="222449"/>
                    <a:pt x="562584" y="31529"/>
                  </a:cubicBezTo>
                  <a:cubicBezTo>
                    <a:pt x="562584" y="7486"/>
                    <a:pt x="567653" y="-702"/>
                    <a:pt x="593256" y="-182"/>
                  </a:cubicBezTo>
                  <a:cubicBezTo>
                    <a:pt x="664997" y="1637"/>
                    <a:pt x="736868" y="1247"/>
                    <a:pt x="808609" y="-182"/>
                  </a:cubicBezTo>
                  <a:cubicBezTo>
                    <a:pt x="831353" y="-182"/>
                    <a:pt x="836812" y="6576"/>
                    <a:pt x="836812" y="28670"/>
                  </a:cubicBezTo>
                  <a:cubicBezTo>
                    <a:pt x="836292" y="516822"/>
                    <a:pt x="836292" y="1005013"/>
                    <a:pt x="836812" y="1493256"/>
                  </a:cubicBezTo>
                  <a:cubicBezTo>
                    <a:pt x="836812" y="1517819"/>
                    <a:pt x="827324" y="1523538"/>
                    <a:pt x="806660" y="1524838"/>
                  </a:cubicBezTo>
                  <a:cubicBezTo>
                    <a:pt x="730110" y="1529776"/>
                    <a:pt x="653690" y="1534975"/>
                    <a:pt x="577400" y="1541213"/>
                  </a:cubicBezTo>
                  <a:cubicBezTo>
                    <a:pt x="556735" y="1542903"/>
                    <a:pt x="563234" y="1528997"/>
                    <a:pt x="563104" y="1520029"/>
                  </a:cubicBezTo>
                  <a:cubicBezTo>
                    <a:pt x="563104" y="1462454"/>
                    <a:pt x="563104" y="1404749"/>
                    <a:pt x="563104" y="1347044"/>
                  </a:cubicBezTo>
                  <a:cubicBezTo>
                    <a:pt x="563104" y="1192905"/>
                    <a:pt x="563104" y="1038765"/>
                    <a:pt x="563104" y="884755"/>
                  </a:cubicBezTo>
                  <a:cubicBezTo>
                    <a:pt x="563104" y="862661"/>
                    <a:pt x="558555" y="855773"/>
                    <a:pt x="535421" y="857333"/>
                  </a:cubicBezTo>
                  <a:cubicBezTo>
                    <a:pt x="451983" y="862531"/>
                    <a:pt x="368454" y="866560"/>
                    <a:pt x="284847" y="869420"/>
                  </a:cubicBezTo>
                  <a:cubicBezTo>
                    <a:pt x="261583" y="870199"/>
                    <a:pt x="269381" y="885795"/>
                    <a:pt x="269381" y="896452"/>
                  </a:cubicBezTo>
                  <a:cubicBezTo>
                    <a:pt x="268861" y="1058481"/>
                    <a:pt x="268861" y="1220587"/>
                    <a:pt x="269381" y="1382785"/>
                  </a:cubicBezTo>
                  <a:cubicBezTo>
                    <a:pt x="269381" y="1437370"/>
                    <a:pt x="269381" y="1492086"/>
                    <a:pt x="269381" y="1546802"/>
                  </a:cubicBezTo>
                  <a:cubicBezTo>
                    <a:pt x="269381" y="1562918"/>
                    <a:pt x="264702" y="1570196"/>
                    <a:pt x="248716" y="1571885"/>
                  </a:cubicBezTo>
                  <a:cubicBezTo>
                    <a:pt x="171776" y="1580554"/>
                    <a:pt x="94746" y="1589210"/>
                    <a:pt x="17637" y="1597878"/>
                  </a:cubicBezTo>
                  <a:cubicBezTo>
                    <a:pt x="4640" y="1599308"/>
                    <a:pt x="-428" y="1595799"/>
                    <a:pt x="91" y="1582153"/>
                  </a:cubicBezTo>
                  <a:cubicBezTo>
                    <a:pt x="871" y="1558239"/>
                    <a:pt x="91" y="1534455"/>
                    <a:pt x="91" y="1510541"/>
                  </a:cubicBezTo>
                  <a:cubicBezTo>
                    <a:pt x="611" y="1273393"/>
                    <a:pt x="871" y="1036517"/>
                    <a:pt x="871" y="799888"/>
                  </a:cubicBezTo>
                  <a:close/>
                </a:path>
              </a:pathLst>
            </a:custGeom>
            <a:solidFill>
              <a:srgbClr val="E50914"/>
            </a:solidFill>
            <a:ln w="12977"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4058D2F7-4E25-4BAB-862F-85801C9A1429}"/>
                </a:ext>
              </a:extLst>
            </p:cNvPr>
            <p:cNvSpPr/>
            <p:nvPr/>
          </p:nvSpPr>
          <p:spPr>
            <a:xfrm>
              <a:off x="7206499" y="3811551"/>
              <a:ext cx="874580" cy="1605119"/>
            </a:xfrm>
            <a:custGeom>
              <a:avLst/>
              <a:gdLst>
                <a:gd name="connsiteX0" fmla="*/ 348330 w 874580"/>
                <a:gd name="connsiteY0" fmla="*/ 911437 h 1605119"/>
                <a:gd name="connsiteX1" fmla="*/ 271260 w 874580"/>
                <a:gd name="connsiteY1" fmla="*/ 1043092 h 1605119"/>
                <a:gd name="connsiteX2" fmla="*/ 268401 w 874580"/>
                <a:gd name="connsiteY2" fmla="*/ 1072075 h 1605119"/>
                <a:gd name="connsiteX3" fmla="*/ 268401 w 874580"/>
                <a:gd name="connsiteY3" fmla="*/ 1516558 h 1605119"/>
                <a:gd name="connsiteX4" fmla="*/ 237989 w 874580"/>
                <a:gd name="connsiteY4" fmla="*/ 1543591 h 1605119"/>
                <a:gd name="connsiteX5" fmla="*/ 20816 w 874580"/>
                <a:gd name="connsiteY5" fmla="*/ 1526565 h 1605119"/>
                <a:gd name="connsiteX6" fmla="*/ 151 w 874580"/>
                <a:gd name="connsiteY6" fmla="*/ 1505381 h 1605119"/>
                <a:gd name="connsiteX7" fmla="*/ 151 w 874580"/>
                <a:gd name="connsiteY7" fmla="*/ 1490435 h 1605119"/>
                <a:gd name="connsiteX8" fmla="*/ 151 w 874580"/>
                <a:gd name="connsiteY8" fmla="*/ 34817 h 1605119"/>
                <a:gd name="connsiteX9" fmla="*/ 34462 w 874580"/>
                <a:gd name="connsiteY9" fmla="*/ -144 h 1605119"/>
                <a:gd name="connsiteX10" fmla="*/ 240718 w 874580"/>
                <a:gd name="connsiteY10" fmla="*/ -144 h 1605119"/>
                <a:gd name="connsiteX11" fmla="*/ 268661 w 874580"/>
                <a:gd name="connsiteY11" fmla="*/ 28188 h 1605119"/>
                <a:gd name="connsiteX12" fmla="*/ 268661 w 874580"/>
                <a:gd name="connsiteY12" fmla="*/ 606797 h 1605119"/>
                <a:gd name="connsiteX13" fmla="*/ 268661 w 874580"/>
                <a:gd name="connsiteY13" fmla="*/ 636429 h 1605119"/>
                <a:gd name="connsiteX14" fmla="*/ 272949 w 874580"/>
                <a:gd name="connsiteY14" fmla="*/ 638118 h 1605119"/>
                <a:gd name="connsiteX15" fmla="*/ 346380 w 874580"/>
                <a:gd name="connsiteY15" fmla="*/ 501654 h 1605119"/>
                <a:gd name="connsiteX16" fmla="*/ 597215 w 874580"/>
                <a:gd name="connsiteY16" fmla="*/ 25979 h 1605119"/>
                <a:gd name="connsiteX17" fmla="*/ 636204 w 874580"/>
                <a:gd name="connsiteY17" fmla="*/ 1545 h 1605119"/>
                <a:gd name="connsiteX18" fmla="*/ 848438 w 874580"/>
                <a:gd name="connsiteY18" fmla="*/ 1545 h 1605119"/>
                <a:gd name="connsiteX19" fmla="*/ 864814 w 874580"/>
                <a:gd name="connsiteY19" fmla="*/ 28708 h 1605119"/>
                <a:gd name="connsiteX20" fmla="*/ 531842 w 874580"/>
                <a:gd name="connsiteY20" fmla="*/ 636169 h 1605119"/>
                <a:gd name="connsiteX21" fmla="*/ 527553 w 874580"/>
                <a:gd name="connsiteY21" fmla="*/ 712979 h 1605119"/>
                <a:gd name="connsiteX22" fmla="*/ 864555 w 874580"/>
                <a:gd name="connsiteY22" fmla="*/ 1568545 h 1605119"/>
                <a:gd name="connsiteX23" fmla="*/ 872872 w 874580"/>
                <a:gd name="connsiteY23" fmla="*/ 1590639 h 1605119"/>
                <a:gd name="connsiteX24" fmla="*/ 860526 w 874580"/>
                <a:gd name="connsiteY24" fmla="*/ 1604545 h 1605119"/>
                <a:gd name="connsiteX25" fmla="*/ 617489 w 874580"/>
                <a:gd name="connsiteY25" fmla="*/ 1578552 h 1605119"/>
                <a:gd name="connsiteX26" fmla="*/ 594745 w 874580"/>
                <a:gd name="connsiteY26" fmla="*/ 1551259 h 1605119"/>
                <a:gd name="connsiteX27" fmla="*/ 348330 w 874580"/>
                <a:gd name="connsiteY27" fmla="*/ 911437 h 160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74580" h="1605119">
                  <a:moveTo>
                    <a:pt x="348330" y="911437"/>
                  </a:moveTo>
                  <a:cubicBezTo>
                    <a:pt x="320907" y="957705"/>
                    <a:pt x="295304" y="999944"/>
                    <a:pt x="271260" y="1043092"/>
                  </a:cubicBezTo>
                  <a:cubicBezTo>
                    <a:pt x="268037" y="1052398"/>
                    <a:pt x="267049" y="1062327"/>
                    <a:pt x="268401" y="1072075"/>
                  </a:cubicBezTo>
                  <a:cubicBezTo>
                    <a:pt x="268401" y="1220236"/>
                    <a:pt x="267621" y="1368397"/>
                    <a:pt x="268401" y="1516558"/>
                  </a:cubicBezTo>
                  <a:cubicBezTo>
                    <a:pt x="268401" y="1542551"/>
                    <a:pt x="259953" y="1545540"/>
                    <a:pt x="237989" y="1543591"/>
                  </a:cubicBezTo>
                  <a:cubicBezTo>
                    <a:pt x="165559" y="1536924"/>
                    <a:pt x="93168" y="1531244"/>
                    <a:pt x="20816" y="1526565"/>
                  </a:cubicBezTo>
                  <a:cubicBezTo>
                    <a:pt x="5350" y="1525526"/>
                    <a:pt x="-1278" y="1520717"/>
                    <a:pt x="151" y="1505381"/>
                  </a:cubicBezTo>
                  <a:cubicBezTo>
                    <a:pt x="411" y="1500403"/>
                    <a:pt x="411" y="1495413"/>
                    <a:pt x="151" y="1490435"/>
                  </a:cubicBezTo>
                  <a:cubicBezTo>
                    <a:pt x="151" y="1005233"/>
                    <a:pt x="151" y="520018"/>
                    <a:pt x="151" y="34817"/>
                  </a:cubicBezTo>
                  <a:cubicBezTo>
                    <a:pt x="151" y="8044"/>
                    <a:pt x="6000" y="-1054"/>
                    <a:pt x="34462" y="-144"/>
                  </a:cubicBezTo>
                  <a:cubicBezTo>
                    <a:pt x="103214" y="2195"/>
                    <a:pt x="171966" y="1675"/>
                    <a:pt x="240718" y="-144"/>
                  </a:cubicBezTo>
                  <a:cubicBezTo>
                    <a:pt x="263462" y="-144"/>
                    <a:pt x="268791" y="5834"/>
                    <a:pt x="268661" y="28188"/>
                  </a:cubicBezTo>
                  <a:cubicBezTo>
                    <a:pt x="267751" y="221058"/>
                    <a:pt x="268661" y="413927"/>
                    <a:pt x="268661" y="606797"/>
                  </a:cubicBezTo>
                  <a:lnTo>
                    <a:pt x="268661" y="636429"/>
                  </a:lnTo>
                  <a:lnTo>
                    <a:pt x="272949" y="638118"/>
                  </a:lnTo>
                  <a:cubicBezTo>
                    <a:pt x="297513" y="592630"/>
                    <a:pt x="322207" y="547142"/>
                    <a:pt x="346380" y="501654"/>
                  </a:cubicBezTo>
                  <a:cubicBezTo>
                    <a:pt x="429987" y="343096"/>
                    <a:pt x="513607" y="184537"/>
                    <a:pt x="597215" y="25979"/>
                  </a:cubicBezTo>
                  <a:cubicBezTo>
                    <a:pt x="602959" y="9772"/>
                    <a:pt x="619114" y="-352"/>
                    <a:pt x="636204" y="1545"/>
                  </a:cubicBezTo>
                  <a:cubicBezTo>
                    <a:pt x="706906" y="3105"/>
                    <a:pt x="777646" y="3105"/>
                    <a:pt x="848438" y="1545"/>
                  </a:cubicBezTo>
                  <a:cubicBezTo>
                    <a:pt x="874432" y="1545"/>
                    <a:pt x="877161" y="6354"/>
                    <a:pt x="864814" y="28708"/>
                  </a:cubicBezTo>
                  <a:cubicBezTo>
                    <a:pt x="753564" y="231065"/>
                    <a:pt x="643872" y="434202"/>
                    <a:pt x="531842" y="636169"/>
                  </a:cubicBezTo>
                  <a:cubicBezTo>
                    <a:pt x="517000" y="659238"/>
                    <a:pt x="515375" y="688402"/>
                    <a:pt x="527553" y="712979"/>
                  </a:cubicBezTo>
                  <a:cubicBezTo>
                    <a:pt x="648252" y="994836"/>
                    <a:pt x="760582" y="1280020"/>
                    <a:pt x="864555" y="1568545"/>
                  </a:cubicBezTo>
                  <a:cubicBezTo>
                    <a:pt x="867284" y="1575952"/>
                    <a:pt x="870403" y="1583230"/>
                    <a:pt x="872872" y="1590639"/>
                  </a:cubicBezTo>
                  <a:cubicBezTo>
                    <a:pt x="876771" y="1602206"/>
                    <a:pt x="874302" y="1606235"/>
                    <a:pt x="860526" y="1604545"/>
                  </a:cubicBezTo>
                  <a:cubicBezTo>
                    <a:pt x="779518" y="1595356"/>
                    <a:pt x="698497" y="1586700"/>
                    <a:pt x="617489" y="1578552"/>
                  </a:cubicBezTo>
                  <a:cubicBezTo>
                    <a:pt x="599944" y="1576862"/>
                    <a:pt x="598904" y="1562696"/>
                    <a:pt x="594745" y="1551259"/>
                  </a:cubicBezTo>
                  <a:cubicBezTo>
                    <a:pt x="517415" y="1338375"/>
                    <a:pt x="435277" y="1127180"/>
                    <a:pt x="348330" y="911437"/>
                  </a:cubicBezTo>
                  <a:close/>
                </a:path>
              </a:pathLst>
            </a:custGeom>
            <a:solidFill>
              <a:srgbClr val="E50914"/>
            </a:solidFill>
            <a:ln w="12977"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C64C9F14-4E43-4FED-B7A1-9F0D3DE8141D}"/>
                </a:ext>
              </a:extLst>
            </p:cNvPr>
            <p:cNvSpPr/>
            <p:nvPr/>
          </p:nvSpPr>
          <p:spPr>
            <a:xfrm>
              <a:off x="5146488" y="3811325"/>
              <a:ext cx="919811" cy="1515269"/>
            </a:xfrm>
            <a:custGeom>
              <a:avLst/>
              <a:gdLst>
                <a:gd name="connsiteX0" fmla="*/ 460021 w 919811"/>
                <a:gd name="connsiteY0" fmla="*/ 82 h 1515269"/>
                <a:gd name="connsiteX1" fmla="*/ 627547 w 919811"/>
                <a:gd name="connsiteY1" fmla="*/ 82 h 1515269"/>
                <a:gd name="connsiteX2" fmla="*/ 659259 w 919811"/>
                <a:gd name="connsiteY2" fmla="*/ 25036 h 1515269"/>
                <a:gd name="connsiteX3" fmla="*/ 771679 w 919811"/>
                <a:gd name="connsiteY3" fmla="*/ 627818 h 1515269"/>
                <a:gd name="connsiteX4" fmla="*/ 856677 w 919811"/>
                <a:gd name="connsiteY4" fmla="*/ 1109991 h 1515269"/>
                <a:gd name="connsiteX5" fmla="*/ 918541 w 919811"/>
                <a:gd name="connsiteY5" fmla="*/ 1467527 h 1515269"/>
                <a:gd name="connsiteX6" fmla="*/ 904894 w 919811"/>
                <a:gd name="connsiteY6" fmla="*/ 1486372 h 1515269"/>
                <a:gd name="connsiteX7" fmla="*/ 674725 w 919811"/>
                <a:gd name="connsiteY7" fmla="*/ 1491051 h 1515269"/>
                <a:gd name="connsiteX8" fmla="*/ 648732 w 919811"/>
                <a:gd name="connsiteY8" fmla="*/ 1467657 h 1515269"/>
                <a:gd name="connsiteX9" fmla="*/ 612341 w 919811"/>
                <a:gd name="connsiteY9" fmla="*/ 1225401 h 1515269"/>
                <a:gd name="connsiteX10" fmla="*/ 585438 w 919811"/>
                <a:gd name="connsiteY10" fmla="*/ 1202917 h 1515269"/>
                <a:gd name="connsiteX11" fmla="*/ 310430 w 919811"/>
                <a:gd name="connsiteY11" fmla="*/ 1209285 h 1515269"/>
                <a:gd name="connsiteX12" fmla="*/ 283397 w 919811"/>
                <a:gd name="connsiteY12" fmla="*/ 1232419 h 1515269"/>
                <a:gd name="connsiteX13" fmla="*/ 247007 w 919811"/>
                <a:gd name="connsiteY13" fmla="*/ 1480914 h 1515269"/>
                <a:gd name="connsiteX14" fmla="*/ 226212 w 919811"/>
                <a:gd name="connsiteY14" fmla="*/ 1503268 h 1515269"/>
                <a:gd name="connsiteX15" fmla="*/ 20346 w 919811"/>
                <a:gd name="connsiteY15" fmla="*/ 1514835 h 1515269"/>
                <a:gd name="connsiteX16" fmla="*/ 981 w 919811"/>
                <a:gd name="connsiteY16" fmla="*/ 1493131 h 1515269"/>
                <a:gd name="connsiteX17" fmla="*/ 52058 w 919811"/>
                <a:gd name="connsiteY17" fmla="*/ 1181213 h 1515269"/>
                <a:gd name="connsiteX18" fmla="*/ 109373 w 919811"/>
                <a:gd name="connsiteY18" fmla="*/ 852788 h 1515269"/>
                <a:gd name="connsiteX19" fmla="*/ 172146 w 919811"/>
                <a:gd name="connsiteY19" fmla="*/ 504480 h 1515269"/>
                <a:gd name="connsiteX20" fmla="*/ 240898 w 919811"/>
                <a:gd name="connsiteY20" fmla="*/ 133427 h 1515269"/>
                <a:gd name="connsiteX21" fmla="*/ 260653 w 919811"/>
                <a:gd name="connsiteY21" fmla="*/ 23086 h 1515269"/>
                <a:gd name="connsiteX22" fmla="*/ 290026 w 919811"/>
                <a:gd name="connsiteY22" fmla="*/ -178 h 1515269"/>
                <a:gd name="connsiteX23" fmla="*/ 460541 w 919811"/>
                <a:gd name="connsiteY23" fmla="*/ -178 h 151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9811" h="1515269">
                  <a:moveTo>
                    <a:pt x="460021" y="82"/>
                  </a:moveTo>
                  <a:cubicBezTo>
                    <a:pt x="515906" y="82"/>
                    <a:pt x="571662" y="992"/>
                    <a:pt x="627547" y="82"/>
                  </a:cubicBezTo>
                  <a:cubicBezTo>
                    <a:pt x="647042" y="82"/>
                    <a:pt x="655620" y="5931"/>
                    <a:pt x="659259" y="25036"/>
                  </a:cubicBezTo>
                  <a:cubicBezTo>
                    <a:pt x="696429" y="226093"/>
                    <a:pt x="734899" y="426760"/>
                    <a:pt x="771679" y="627818"/>
                  </a:cubicBezTo>
                  <a:cubicBezTo>
                    <a:pt x="801051" y="788325"/>
                    <a:pt x="828734" y="949223"/>
                    <a:pt x="856677" y="1109991"/>
                  </a:cubicBezTo>
                  <a:cubicBezTo>
                    <a:pt x="877471" y="1229170"/>
                    <a:pt x="896966" y="1348609"/>
                    <a:pt x="918541" y="1467527"/>
                  </a:cubicBezTo>
                  <a:cubicBezTo>
                    <a:pt x="921530" y="1483383"/>
                    <a:pt x="919841" y="1486243"/>
                    <a:pt x="904894" y="1486372"/>
                  </a:cubicBezTo>
                  <a:cubicBezTo>
                    <a:pt x="828215" y="1487412"/>
                    <a:pt x="751405" y="1488062"/>
                    <a:pt x="674725" y="1491051"/>
                  </a:cubicBezTo>
                  <a:cubicBezTo>
                    <a:pt x="655100" y="1491701"/>
                    <a:pt x="650291" y="1481694"/>
                    <a:pt x="648732" y="1467657"/>
                  </a:cubicBezTo>
                  <a:cubicBezTo>
                    <a:pt x="635735" y="1386948"/>
                    <a:pt x="623388" y="1306240"/>
                    <a:pt x="612341" y="1225401"/>
                  </a:cubicBezTo>
                  <a:cubicBezTo>
                    <a:pt x="609872" y="1207076"/>
                    <a:pt x="602594" y="1202397"/>
                    <a:pt x="585438" y="1202917"/>
                  </a:cubicBezTo>
                  <a:cubicBezTo>
                    <a:pt x="493812" y="1205516"/>
                    <a:pt x="402056" y="1204086"/>
                    <a:pt x="310430" y="1209285"/>
                  </a:cubicBezTo>
                  <a:cubicBezTo>
                    <a:pt x="292235" y="1210325"/>
                    <a:pt x="285607" y="1217603"/>
                    <a:pt x="283397" y="1232419"/>
                  </a:cubicBezTo>
                  <a:cubicBezTo>
                    <a:pt x="270921" y="1315246"/>
                    <a:pt x="258795" y="1398086"/>
                    <a:pt x="247007" y="1480914"/>
                  </a:cubicBezTo>
                  <a:cubicBezTo>
                    <a:pt x="245187" y="1493910"/>
                    <a:pt x="243108" y="1502618"/>
                    <a:pt x="226212" y="1503268"/>
                  </a:cubicBezTo>
                  <a:cubicBezTo>
                    <a:pt x="157590" y="1506257"/>
                    <a:pt x="88968" y="1510416"/>
                    <a:pt x="20346" y="1514835"/>
                  </a:cubicBezTo>
                  <a:cubicBezTo>
                    <a:pt x="2801" y="1516004"/>
                    <a:pt x="-2528" y="1513275"/>
                    <a:pt x="981" y="1493131"/>
                  </a:cubicBezTo>
                  <a:cubicBezTo>
                    <a:pt x="19047" y="1389158"/>
                    <a:pt x="34513" y="1285185"/>
                    <a:pt x="52058" y="1181213"/>
                  </a:cubicBezTo>
                  <a:cubicBezTo>
                    <a:pt x="70513" y="1071651"/>
                    <a:pt x="90008" y="962220"/>
                    <a:pt x="109373" y="852788"/>
                  </a:cubicBezTo>
                  <a:cubicBezTo>
                    <a:pt x="130076" y="736690"/>
                    <a:pt x="151001" y="620578"/>
                    <a:pt x="172146" y="504480"/>
                  </a:cubicBezTo>
                  <a:cubicBezTo>
                    <a:pt x="194761" y="380752"/>
                    <a:pt x="218025" y="257545"/>
                    <a:pt x="240898" y="133427"/>
                  </a:cubicBezTo>
                  <a:cubicBezTo>
                    <a:pt x="247787" y="96777"/>
                    <a:pt x="253895" y="59866"/>
                    <a:pt x="260653" y="23086"/>
                  </a:cubicBezTo>
                  <a:cubicBezTo>
                    <a:pt x="263513" y="6061"/>
                    <a:pt x="271310" y="-698"/>
                    <a:pt x="290026" y="-178"/>
                  </a:cubicBezTo>
                  <a:cubicBezTo>
                    <a:pt x="346821" y="1252"/>
                    <a:pt x="403746" y="-178"/>
                    <a:pt x="460541" y="-178"/>
                  </a:cubicBezTo>
                  <a:close/>
                </a:path>
              </a:pathLst>
            </a:custGeom>
            <a:solidFill>
              <a:srgbClr val="E50914"/>
            </a:solidFill>
            <a:ln w="12977"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C9A571C8-7F5F-4200-9BF7-8990D5CC92B8}"/>
                </a:ext>
              </a:extLst>
            </p:cNvPr>
            <p:cNvSpPr/>
            <p:nvPr/>
          </p:nvSpPr>
          <p:spPr>
            <a:xfrm>
              <a:off x="8144105" y="3795965"/>
              <a:ext cx="791116" cy="1713430"/>
            </a:xfrm>
            <a:custGeom>
              <a:avLst/>
              <a:gdLst>
                <a:gd name="connsiteX0" fmla="*/ 664895 w 791116"/>
                <a:gd name="connsiteY0" fmla="*/ 461355 h 1713430"/>
                <a:gd name="connsiteX1" fmla="*/ 560272 w 791116"/>
                <a:gd name="connsiteY1" fmla="*/ 461355 h 1713430"/>
                <a:gd name="connsiteX2" fmla="*/ 534279 w 791116"/>
                <a:gd name="connsiteY2" fmla="*/ 435362 h 1713430"/>
                <a:gd name="connsiteX3" fmla="*/ 527131 w 791116"/>
                <a:gd name="connsiteY3" fmla="*/ 320082 h 1713430"/>
                <a:gd name="connsiteX4" fmla="*/ 403013 w 791116"/>
                <a:gd name="connsiteY4" fmla="*/ 230146 h 1713430"/>
                <a:gd name="connsiteX5" fmla="*/ 281235 w 791116"/>
                <a:gd name="connsiteY5" fmla="*/ 331649 h 1713430"/>
                <a:gd name="connsiteX6" fmla="*/ 364283 w 791116"/>
                <a:gd name="connsiteY6" fmla="*/ 599769 h 1713430"/>
                <a:gd name="connsiteX7" fmla="*/ 529600 w 791116"/>
                <a:gd name="connsiteY7" fmla="*/ 767815 h 1713430"/>
                <a:gd name="connsiteX8" fmla="*/ 755871 w 791116"/>
                <a:gd name="connsiteY8" fmla="*/ 1088701 h 1713430"/>
                <a:gd name="connsiteX9" fmla="*/ 785763 w 791116"/>
                <a:gd name="connsiteY9" fmla="*/ 1386843 h 1713430"/>
                <a:gd name="connsiteX10" fmla="*/ 752232 w 791116"/>
                <a:gd name="connsiteY10" fmla="*/ 1533184 h 1713430"/>
                <a:gd name="connsiteX11" fmla="*/ 495679 w 791116"/>
                <a:gd name="connsiteY11" fmla="*/ 1713057 h 1713430"/>
                <a:gd name="connsiteX12" fmla="*/ 140222 w 791116"/>
                <a:gd name="connsiteY12" fmla="*/ 1588810 h 1713430"/>
                <a:gd name="connsiteX13" fmla="*/ 12726 w 791116"/>
                <a:gd name="connsiteY13" fmla="*/ 1339535 h 1713430"/>
                <a:gd name="connsiteX14" fmla="*/ 379 w 791116"/>
                <a:gd name="connsiteY14" fmla="*/ 1141077 h 1713430"/>
                <a:gd name="connsiteX15" fmla="*/ 28711 w 791116"/>
                <a:gd name="connsiteY15" fmla="*/ 1114304 h 1713430"/>
                <a:gd name="connsiteX16" fmla="*/ 222101 w 791116"/>
                <a:gd name="connsiteY16" fmla="*/ 1131590 h 1713430"/>
                <a:gd name="connsiteX17" fmla="*/ 256542 w 791116"/>
                <a:gd name="connsiteY17" fmla="*/ 1169410 h 1713430"/>
                <a:gd name="connsiteX18" fmla="*/ 263690 w 791116"/>
                <a:gd name="connsiteY18" fmla="*/ 1332387 h 1713430"/>
                <a:gd name="connsiteX19" fmla="*/ 451751 w 791116"/>
                <a:gd name="connsiteY19" fmla="*/ 1435450 h 1713430"/>
                <a:gd name="connsiteX20" fmla="*/ 521672 w 791116"/>
                <a:gd name="connsiteY20" fmla="*/ 1325369 h 1713430"/>
                <a:gd name="connsiteX21" fmla="*/ 391706 w 791116"/>
                <a:gd name="connsiteY21" fmla="*/ 996295 h 1713430"/>
                <a:gd name="connsiteX22" fmla="*/ 171674 w 791116"/>
                <a:gd name="connsiteY22" fmla="*/ 773014 h 1713430"/>
                <a:gd name="connsiteX23" fmla="*/ 22603 w 791116"/>
                <a:gd name="connsiteY23" fmla="*/ 506454 h 1713430"/>
                <a:gd name="connsiteX24" fmla="*/ 43917 w 791116"/>
                <a:gd name="connsiteY24" fmla="*/ 200644 h 1713430"/>
                <a:gd name="connsiteX25" fmla="*/ 229769 w 791116"/>
                <a:gd name="connsiteY25" fmla="*/ 27139 h 1713430"/>
                <a:gd name="connsiteX26" fmla="*/ 540387 w 791116"/>
                <a:gd name="connsiteY26" fmla="*/ 19471 h 1713430"/>
                <a:gd name="connsiteX27" fmla="*/ 778485 w 791116"/>
                <a:gd name="connsiteY27" fmla="*/ 298248 h 1713430"/>
                <a:gd name="connsiteX28" fmla="*/ 790702 w 791116"/>
                <a:gd name="connsiteY28" fmla="*/ 446149 h 1713430"/>
                <a:gd name="connsiteX29" fmla="*/ 766788 w 791116"/>
                <a:gd name="connsiteY29" fmla="*/ 469023 h 1713430"/>
                <a:gd name="connsiteX30" fmla="*/ 665284 w 791116"/>
                <a:gd name="connsiteY30" fmla="*/ 469023 h 171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91116" h="1713430">
                  <a:moveTo>
                    <a:pt x="664895" y="461355"/>
                  </a:moveTo>
                  <a:cubicBezTo>
                    <a:pt x="630064" y="461355"/>
                    <a:pt x="595103" y="460576"/>
                    <a:pt x="560272" y="461355"/>
                  </a:cubicBezTo>
                  <a:cubicBezTo>
                    <a:pt x="541037" y="461355"/>
                    <a:pt x="534279" y="455507"/>
                    <a:pt x="534279" y="435362"/>
                  </a:cubicBezTo>
                  <a:cubicBezTo>
                    <a:pt x="534279" y="396372"/>
                    <a:pt x="537138" y="358033"/>
                    <a:pt x="527131" y="320082"/>
                  </a:cubicBezTo>
                  <a:cubicBezTo>
                    <a:pt x="513900" y="263391"/>
                    <a:pt x="461004" y="225064"/>
                    <a:pt x="403013" y="230146"/>
                  </a:cubicBezTo>
                  <a:cubicBezTo>
                    <a:pt x="330622" y="232745"/>
                    <a:pt x="293712" y="265367"/>
                    <a:pt x="281235" y="331649"/>
                  </a:cubicBezTo>
                  <a:cubicBezTo>
                    <a:pt x="261610" y="435622"/>
                    <a:pt x="300340" y="521400"/>
                    <a:pt x="364283" y="599769"/>
                  </a:cubicBezTo>
                  <a:cubicBezTo>
                    <a:pt x="414190" y="660853"/>
                    <a:pt x="473325" y="712969"/>
                    <a:pt x="529600" y="767815"/>
                  </a:cubicBezTo>
                  <a:cubicBezTo>
                    <a:pt x="624865" y="860870"/>
                    <a:pt x="710512" y="960685"/>
                    <a:pt x="755871" y="1088701"/>
                  </a:cubicBezTo>
                  <a:cubicBezTo>
                    <a:pt x="788271" y="1184538"/>
                    <a:pt x="798500" y="1286483"/>
                    <a:pt x="785763" y="1386843"/>
                  </a:cubicBezTo>
                  <a:cubicBezTo>
                    <a:pt x="781396" y="1436931"/>
                    <a:pt x="770115" y="1486189"/>
                    <a:pt x="752232" y="1533184"/>
                  </a:cubicBezTo>
                  <a:cubicBezTo>
                    <a:pt x="705834" y="1647814"/>
                    <a:pt x="618627" y="1710328"/>
                    <a:pt x="495679" y="1713057"/>
                  </a:cubicBezTo>
                  <a:cubicBezTo>
                    <a:pt x="363114" y="1715916"/>
                    <a:pt x="240036" y="1682515"/>
                    <a:pt x="140222" y="1588810"/>
                  </a:cubicBezTo>
                  <a:cubicBezTo>
                    <a:pt x="68091" y="1521098"/>
                    <a:pt x="30141" y="1435190"/>
                    <a:pt x="12726" y="1339535"/>
                  </a:cubicBezTo>
                  <a:cubicBezTo>
                    <a:pt x="2692" y="1273889"/>
                    <a:pt x="-1441" y="1207464"/>
                    <a:pt x="379" y="1141077"/>
                  </a:cubicBezTo>
                  <a:cubicBezTo>
                    <a:pt x="379" y="1119633"/>
                    <a:pt x="4018" y="1111445"/>
                    <a:pt x="28711" y="1114304"/>
                  </a:cubicBezTo>
                  <a:cubicBezTo>
                    <a:pt x="92914" y="1121972"/>
                    <a:pt x="157508" y="1127301"/>
                    <a:pt x="222101" y="1131590"/>
                  </a:cubicBezTo>
                  <a:cubicBezTo>
                    <a:pt x="247314" y="1133409"/>
                    <a:pt x="257192" y="1141727"/>
                    <a:pt x="256542" y="1169410"/>
                  </a:cubicBezTo>
                  <a:cubicBezTo>
                    <a:pt x="254982" y="1223735"/>
                    <a:pt x="251993" y="1278451"/>
                    <a:pt x="263690" y="1332387"/>
                  </a:cubicBezTo>
                  <a:cubicBezTo>
                    <a:pt x="284224" y="1426482"/>
                    <a:pt x="377670" y="1454945"/>
                    <a:pt x="451751" y="1435450"/>
                  </a:cubicBezTo>
                  <a:cubicBezTo>
                    <a:pt x="495159" y="1424143"/>
                    <a:pt x="516734" y="1380734"/>
                    <a:pt x="521672" y="1325369"/>
                  </a:cubicBezTo>
                  <a:cubicBezTo>
                    <a:pt x="534669" y="1192544"/>
                    <a:pt x="476184" y="1089741"/>
                    <a:pt x="391706" y="996295"/>
                  </a:cubicBezTo>
                  <a:cubicBezTo>
                    <a:pt x="321265" y="918316"/>
                    <a:pt x="240556" y="851773"/>
                    <a:pt x="171674" y="773014"/>
                  </a:cubicBezTo>
                  <a:cubicBezTo>
                    <a:pt x="102792" y="694254"/>
                    <a:pt x="43917" y="610686"/>
                    <a:pt x="22603" y="506454"/>
                  </a:cubicBezTo>
                  <a:cubicBezTo>
                    <a:pt x="1289" y="402221"/>
                    <a:pt x="3888" y="299938"/>
                    <a:pt x="43917" y="200644"/>
                  </a:cubicBezTo>
                  <a:cubicBezTo>
                    <a:pt x="76214" y="117531"/>
                    <a:pt x="144628" y="53652"/>
                    <a:pt x="229769" y="27139"/>
                  </a:cubicBezTo>
                  <a:cubicBezTo>
                    <a:pt x="330193" y="-6496"/>
                    <a:pt x="438416" y="-9160"/>
                    <a:pt x="540387" y="19471"/>
                  </a:cubicBezTo>
                  <a:cubicBezTo>
                    <a:pt x="683350" y="58461"/>
                    <a:pt x="752492" y="160354"/>
                    <a:pt x="778485" y="298248"/>
                  </a:cubicBezTo>
                  <a:cubicBezTo>
                    <a:pt x="786777" y="347102"/>
                    <a:pt x="790870" y="396593"/>
                    <a:pt x="790702" y="446149"/>
                  </a:cubicBezTo>
                  <a:cubicBezTo>
                    <a:pt x="790702" y="464734"/>
                    <a:pt x="784983" y="469803"/>
                    <a:pt x="766788" y="469023"/>
                  </a:cubicBezTo>
                  <a:cubicBezTo>
                    <a:pt x="732997" y="467594"/>
                    <a:pt x="699076" y="469023"/>
                    <a:pt x="665284" y="469023"/>
                  </a:cubicBezTo>
                  <a:close/>
                </a:path>
              </a:pathLst>
            </a:custGeom>
            <a:solidFill>
              <a:srgbClr val="E50914"/>
            </a:solidFill>
            <a:ln w="12977"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3C7AB1E7-B977-4C62-86AF-DE5D5E37895B}"/>
                </a:ext>
              </a:extLst>
            </p:cNvPr>
            <p:cNvSpPr/>
            <p:nvPr/>
          </p:nvSpPr>
          <p:spPr>
            <a:xfrm>
              <a:off x="3262471" y="3814082"/>
              <a:ext cx="818966" cy="1684929"/>
            </a:xfrm>
            <a:custGeom>
              <a:avLst/>
              <a:gdLst>
                <a:gd name="connsiteX0" fmla="*/ 275891 w 818966"/>
                <a:gd name="connsiteY0" fmla="*/ 956473 h 1684929"/>
                <a:gd name="connsiteX1" fmla="*/ 275891 w 818966"/>
                <a:gd name="connsiteY1" fmla="*/ 267654 h 1684929"/>
                <a:gd name="connsiteX2" fmla="*/ 240930 w 818966"/>
                <a:gd name="connsiteY2" fmla="*/ 232304 h 1684929"/>
                <a:gd name="connsiteX3" fmla="*/ 19988 w 818966"/>
                <a:gd name="connsiteY3" fmla="*/ 237242 h 1684929"/>
                <a:gd name="connsiteX4" fmla="*/ -27 w 818966"/>
                <a:gd name="connsiteY4" fmla="*/ 217227 h 1684929"/>
                <a:gd name="connsiteX5" fmla="*/ -27 w 818966"/>
                <a:gd name="connsiteY5" fmla="*/ 23448 h 1684929"/>
                <a:gd name="connsiteX6" fmla="*/ 24407 w 818966"/>
                <a:gd name="connsiteY6" fmla="*/ 1614 h 1684929"/>
                <a:gd name="connsiteX7" fmla="*/ 479288 w 818966"/>
                <a:gd name="connsiteY7" fmla="*/ 964 h 1684929"/>
                <a:gd name="connsiteX8" fmla="*/ 790296 w 818966"/>
                <a:gd name="connsiteY8" fmla="*/ -205 h 1684929"/>
                <a:gd name="connsiteX9" fmla="*/ 818889 w 818966"/>
                <a:gd name="connsiteY9" fmla="*/ 27867 h 1684929"/>
                <a:gd name="connsiteX10" fmla="*/ 818889 w 818966"/>
                <a:gd name="connsiteY10" fmla="*/ 194743 h 1684929"/>
                <a:gd name="connsiteX11" fmla="*/ 789776 w 818966"/>
                <a:gd name="connsiteY11" fmla="*/ 222816 h 1684929"/>
                <a:gd name="connsiteX12" fmla="*/ 580531 w 818966"/>
                <a:gd name="connsiteY12" fmla="*/ 223986 h 1684929"/>
                <a:gd name="connsiteX13" fmla="*/ 542321 w 818966"/>
                <a:gd name="connsiteY13" fmla="*/ 261936 h 1684929"/>
                <a:gd name="connsiteX14" fmla="*/ 543491 w 818966"/>
                <a:gd name="connsiteY14" fmla="*/ 1612801 h 1684929"/>
                <a:gd name="connsiteX15" fmla="*/ 513989 w 818966"/>
                <a:gd name="connsiteY15" fmla="*/ 1650751 h 1684929"/>
                <a:gd name="connsiteX16" fmla="*/ 299415 w 818966"/>
                <a:gd name="connsiteY16" fmla="*/ 1683893 h 1684929"/>
                <a:gd name="connsiteX17" fmla="*/ 275891 w 818966"/>
                <a:gd name="connsiteY17" fmla="*/ 1660239 h 1684929"/>
                <a:gd name="connsiteX18" fmla="*/ 275891 w 818966"/>
                <a:gd name="connsiteY18" fmla="*/ 956473 h 1684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8966" h="1684929">
                  <a:moveTo>
                    <a:pt x="275891" y="956473"/>
                  </a:moveTo>
                  <a:cubicBezTo>
                    <a:pt x="275891" y="726824"/>
                    <a:pt x="275891" y="497304"/>
                    <a:pt x="275891" y="267654"/>
                  </a:cubicBezTo>
                  <a:cubicBezTo>
                    <a:pt x="275891" y="240101"/>
                    <a:pt x="271602" y="230614"/>
                    <a:pt x="240930" y="232304"/>
                  </a:cubicBezTo>
                  <a:cubicBezTo>
                    <a:pt x="167369" y="236332"/>
                    <a:pt x="93549" y="235033"/>
                    <a:pt x="19988" y="237242"/>
                  </a:cubicBezTo>
                  <a:cubicBezTo>
                    <a:pt x="3612" y="237242"/>
                    <a:pt x="-287" y="232433"/>
                    <a:pt x="-27" y="217227"/>
                  </a:cubicBezTo>
                  <a:cubicBezTo>
                    <a:pt x="623" y="152244"/>
                    <a:pt x="1143" y="87262"/>
                    <a:pt x="-27" y="23448"/>
                  </a:cubicBezTo>
                  <a:cubicBezTo>
                    <a:pt x="-27" y="2914"/>
                    <a:pt x="8031" y="1614"/>
                    <a:pt x="24407" y="1614"/>
                  </a:cubicBezTo>
                  <a:cubicBezTo>
                    <a:pt x="175817" y="1614"/>
                    <a:pt x="327357" y="1614"/>
                    <a:pt x="479288" y="964"/>
                  </a:cubicBezTo>
                  <a:cubicBezTo>
                    <a:pt x="583260" y="964"/>
                    <a:pt x="687233" y="964"/>
                    <a:pt x="790296" y="-205"/>
                  </a:cubicBezTo>
                  <a:cubicBezTo>
                    <a:pt x="812260" y="-205"/>
                    <a:pt x="819538" y="4993"/>
                    <a:pt x="818889" y="27867"/>
                  </a:cubicBezTo>
                  <a:cubicBezTo>
                    <a:pt x="817199" y="83362"/>
                    <a:pt x="817199" y="139118"/>
                    <a:pt x="818889" y="194743"/>
                  </a:cubicBezTo>
                  <a:cubicBezTo>
                    <a:pt x="819538" y="217877"/>
                    <a:pt x="811480" y="222946"/>
                    <a:pt x="789776" y="222816"/>
                  </a:cubicBezTo>
                  <a:cubicBezTo>
                    <a:pt x="719985" y="222816"/>
                    <a:pt x="650323" y="224895"/>
                    <a:pt x="580531" y="223986"/>
                  </a:cubicBezTo>
                  <a:cubicBezTo>
                    <a:pt x="551939" y="223986"/>
                    <a:pt x="541541" y="230484"/>
                    <a:pt x="542321" y="261936"/>
                  </a:cubicBezTo>
                  <a:cubicBezTo>
                    <a:pt x="543621" y="712268"/>
                    <a:pt x="543101" y="1162469"/>
                    <a:pt x="543491" y="1612801"/>
                  </a:cubicBezTo>
                  <a:cubicBezTo>
                    <a:pt x="543491" y="1634506"/>
                    <a:pt x="543491" y="1647632"/>
                    <a:pt x="513989" y="1650751"/>
                  </a:cubicBezTo>
                  <a:cubicBezTo>
                    <a:pt x="442117" y="1658419"/>
                    <a:pt x="371026" y="1671546"/>
                    <a:pt x="299415" y="1683893"/>
                  </a:cubicBezTo>
                  <a:cubicBezTo>
                    <a:pt x="276931" y="1687792"/>
                    <a:pt x="275891" y="1677655"/>
                    <a:pt x="275891" y="1660239"/>
                  </a:cubicBezTo>
                  <a:cubicBezTo>
                    <a:pt x="276151" y="1425612"/>
                    <a:pt x="276151" y="1191023"/>
                    <a:pt x="275891" y="956473"/>
                  </a:cubicBezTo>
                  <a:close/>
                </a:path>
              </a:pathLst>
            </a:custGeom>
            <a:solidFill>
              <a:srgbClr val="E50914"/>
            </a:solidFill>
            <a:ln w="12977"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AF66F511-0C94-438F-B99A-38976553065D}"/>
                </a:ext>
              </a:extLst>
            </p:cNvPr>
            <p:cNvSpPr/>
            <p:nvPr/>
          </p:nvSpPr>
          <p:spPr>
            <a:xfrm>
              <a:off x="5468970" y="4075573"/>
              <a:ext cx="246263" cy="731707"/>
            </a:xfrm>
            <a:custGeom>
              <a:avLst/>
              <a:gdLst>
                <a:gd name="connsiteX0" fmla="*/ 125323 w 246263"/>
                <a:gd name="connsiteY0" fmla="*/ -205 h 731707"/>
                <a:gd name="connsiteX1" fmla="*/ 190306 w 246263"/>
                <a:gd name="connsiteY1" fmla="*/ 380465 h 731707"/>
                <a:gd name="connsiteX2" fmla="*/ 245671 w 246263"/>
                <a:gd name="connsiteY2" fmla="*/ 709408 h 731707"/>
                <a:gd name="connsiteX3" fmla="*/ 230465 w 246263"/>
                <a:gd name="connsiteY3" fmla="*/ 728124 h 731707"/>
                <a:gd name="connsiteX4" fmla="*/ 15242 w 246263"/>
                <a:gd name="connsiteY4" fmla="*/ 731502 h 731707"/>
                <a:gd name="connsiteX5" fmla="*/ 1205 w 246263"/>
                <a:gd name="connsiteY5" fmla="*/ 709798 h 731707"/>
                <a:gd name="connsiteX6" fmla="*/ 27199 w 246263"/>
                <a:gd name="connsiteY6" fmla="*/ 552670 h 731707"/>
                <a:gd name="connsiteX7" fmla="*/ 79185 w 246263"/>
                <a:gd name="connsiteY7" fmla="*/ 246990 h 731707"/>
                <a:gd name="connsiteX8" fmla="*/ 121424 w 246263"/>
                <a:gd name="connsiteY8" fmla="*/ 54 h 73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6263" h="731707">
                  <a:moveTo>
                    <a:pt x="125323" y="-205"/>
                  </a:moveTo>
                  <a:cubicBezTo>
                    <a:pt x="147157" y="126641"/>
                    <a:pt x="169381" y="253488"/>
                    <a:pt x="190306" y="380465"/>
                  </a:cubicBezTo>
                  <a:cubicBezTo>
                    <a:pt x="209151" y="490026"/>
                    <a:pt x="227346" y="599717"/>
                    <a:pt x="245671" y="709408"/>
                  </a:cubicBezTo>
                  <a:cubicBezTo>
                    <a:pt x="247751" y="721365"/>
                    <a:pt x="244242" y="727994"/>
                    <a:pt x="230465" y="728124"/>
                  </a:cubicBezTo>
                  <a:cubicBezTo>
                    <a:pt x="158724" y="728903"/>
                    <a:pt x="87503" y="729683"/>
                    <a:pt x="15242" y="731502"/>
                  </a:cubicBezTo>
                  <a:cubicBezTo>
                    <a:pt x="-3863" y="731502"/>
                    <a:pt x="-224" y="719416"/>
                    <a:pt x="1205" y="709798"/>
                  </a:cubicBezTo>
                  <a:cubicBezTo>
                    <a:pt x="9263" y="657812"/>
                    <a:pt x="18361" y="605046"/>
                    <a:pt x="27199" y="552670"/>
                  </a:cubicBezTo>
                  <a:cubicBezTo>
                    <a:pt x="44523" y="450776"/>
                    <a:pt x="61861" y="348883"/>
                    <a:pt x="79185" y="246990"/>
                  </a:cubicBezTo>
                  <a:cubicBezTo>
                    <a:pt x="93130" y="164682"/>
                    <a:pt x="107219" y="82362"/>
                    <a:pt x="121424" y="54"/>
                  </a:cubicBezTo>
                  <a:close/>
                </a:path>
              </a:pathLst>
            </a:custGeom>
            <a:solidFill>
              <a:schemeClr val="bg2">
                <a:lumMod val="10000"/>
              </a:schemeClr>
            </a:solidFill>
            <a:ln w="12977" cap="flat">
              <a:noFill/>
              <a:prstDash val="solid"/>
              <a:miter/>
            </a:ln>
          </p:spPr>
          <p:txBody>
            <a:bodyPr rtlCol="0" anchor="ctr"/>
            <a:lstStyle/>
            <a:p>
              <a:endParaRPr lang="en-IN"/>
            </a:p>
          </p:txBody>
        </p:sp>
      </p:grpSp>
    </p:spTree>
    <p:extLst>
      <p:ext uri="{BB962C8B-B14F-4D97-AF65-F5344CB8AC3E}">
        <p14:creationId xmlns:p14="http://schemas.microsoft.com/office/powerpoint/2010/main" val="2415771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EE1E0E6B-ED4D-49C9-AB7D-EE7944623539}"/>
              </a:ext>
            </a:extLst>
          </p:cNvPr>
          <p:cNvGrpSpPr/>
          <p:nvPr/>
        </p:nvGrpSpPr>
        <p:grpSpPr>
          <a:xfrm>
            <a:off x="205097" y="2684104"/>
            <a:ext cx="5534484" cy="1165225"/>
            <a:chOff x="3283107" y="2671620"/>
            <a:chExt cx="5622870" cy="1513045"/>
          </a:xfrm>
        </p:grpSpPr>
        <p:sp>
          <p:nvSpPr>
            <p:cNvPr id="16" name="Freeform: Shape 15">
              <a:extLst>
                <a:ext uri="{FF2B5EF4-FFF2-40B4-BE49-F238E27FC236}">
                  <a16:creationId xmlns:a16="http://schemas.microsoft.com/office/drawing/2014/main" id="{F297FD19-8E71-4DF0-9E20-6C765FF65978}"/>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F0866003-8ACD-4347-91D9-D7AFAE2F22CA}"/>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5F05DBB9-573B-4B06-8461-F1F7C5A18E53}"/>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78B25F8F-A5A6-4BC2-981F-2A20467C0914}"/>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D3564613-2945-47F7-A860-9CF0BCC4BABD}"/>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87233B5D-2E07-4DE3-B402-4AAEE249CD72}"/>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177043D5-DDC2-43C5-8DC8-4A76EB0AFEAC}"/>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2" name="Rectangle 1">
            <a:extLst>
              <a:ext uri="{FF2B5EF4-FFF2-40B4-BE49-F238E27FC236}">
                <a16:creationId xmlns:a16="http://schemas.microsoft.com/office/drawing/2014/main" id="{DAEB1155-ED18-B2BB-6935-7F76A70E4E7A}"/>
              </a:ext>
            </a:extLst>
          </p:cNvPr>
          <p:cNvSpPr/>
          <p:nvPr/>
        </p:nvSpPr>
        <p:spPr>
          <a:xfrm>
            <a:off x="-3406675" y="1026447"/>
            <a:ext cx="11876205" cy="1569660"/>
          </a:xfrm>
          <a:prstGeom prst="rect">
            <a:avLst/>
          </a:prstGeom>
          <a:noFill/>
        </p:spPr>
        <p:txBody>
          <a:bodyPr wrap="square" lIns="91440" tIns="45720" rIns="91440" bIns="45720">
            <a:spAutoFit/>
          </a:bodyPr>
          <a:lstStyle/>
          <a:p>
            <a:pPr algn="ctr"/>
            <a:r>
              <a:rPr lang="en-US" sz="9600" b="1" cap="none" spc="0" dirty="0">
                <a:ln w="6600">
                  <a:solidFill>
                    <a:schemeClr val="accent2"/>
                  </a:solidFill>
                  <a:prstDash val="solid"/>
                </a:ln>
                <a:blipFill>
                  <a:blip r:embed="rId2"/>
                  <a:tile tx="0" ty="0" sx="100000" sy="100000" flip="none" algn="tl"/>
                </a:blipFill>
                <a:effectLst>
                  <a:glow rad="101600">
                    <a:schemeClr val="accent1">
                      <a:satMod val="175000"/>
                      <a:alpha val="40000"/>
                    </a:schemeClr>
                  </a:glow>
                  <a:outerShdw dist="38100" dir="2700000" algn="tl" rotWithShape="0">
                    <a:schemeClr val="accent2"/>
                  </a:outerShdw>
                </a:effectLst>
              </a:rPr>
              <a:t> ABOUT</a:t>
            </a:r>
          </a:p>
        </p:txBody>
      </p:sp>
      <p:sp>
        <p:nvSpPr>
          <p:cNvPr id="3" name="TextBox 2">
            <a:extLst>
              <a:ext uri="{FF2B5EF4-FFF2-40B4-BE49-F238E27FC236}">
                <a16:creationId xmlns:a16="http://schemas.microsoft.com/office/drawing/2014/main" id="{D1617607-C50F-F57A-6833-591C48F82E59}"/>
              </a:ext>
            </a:extLst>
          </p:cNvPr>
          <p:cNvSpPr txBox="1"/>
          <p:nvPr/>
        </p:nvSpPr>
        <p:spPr>
          <a:xfrm>
            <a:off x="6452419" y="929148"/>
            <a:ext cx="5534484" cy="5786199"/>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ctr"/>
            <a:r>
              <a:rPr lang="en-US" sz="3200" b="1" dirty="0">
                <a:solidFill>
                  <a:schemeClr val="bg1"/>
                </a:solidFill>
                <a:effectLst/>
                <a:latin typeface="Segoe UI Semilight" panose="020B0402040204020203" pitchFamily="34" charset="0"/>
                <a:cs typeface="Segoe UI Semilight" panose="020B0402040204020203" pitchFamily="34" charset="0"/>
              </a:rPr>
              <a:t>Netflix is a popular streaming service that offers a wide variety of TV shows, movies, documentaries, and original content across different genres. It was founded in 1997 by Reed Hastings and Marc Randolph. The platform has since grown to become one of the leading streaming services globally.</a:t>
            </a:r>
          </a:p>
          <a:p>
            <a:endParaRPr lang="en-IN" dirty="0"/>
          </a:p>
        </p:txBody>
      </p:sp>
    </p:spTree>
    <p:extLst>
      <p:ext uri="{BB962C8B-B14F-4D97-AF65-F5344CB8AC3E}">
        <p14:creationId xmlns:p14="http://schemas.microsoft.com/office/powerpoint/2010/main" val="9193863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EE1E0E6B-ED4D-49C9-AB7D-EE7944623539}"/>
              </a:ext>
            </a:extLst>
          </p:cNvPr>
          <p:cNvGrpSpPr/>
          <p:nvPr/>
        </p:nvGrpSpPr>
        <p:grpSpPr>
          <a:xfrm>
            <a:off x="376145" y="3206109"/>
            <a:ext cx="5486339" cy="1152039"/>
            <a:chOff x="3283107" y="2671620"/>
            <a:chExt cx="5622870" cy="1513045"/>
          </a:xfrm>
        </p:grpSpPr>
        <p:sp>
          <p:nvSpPr>
            <p:cNvPr id="16" name="Freeform: Shape 15">
              <a:extLst>
                <a:ext uri="{FF2B5EF4-FFF2-40B4-BE49-F238E27FC236}">
                  <a16:creationId xmlns:a16="http://schemas.microsoft.com/office/drawing/2014/main" id="{F297FD19-8E71-4DF0-9E20-6C765FF65978}"/>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F0866003-8ACD-4347-91D9-D7AFAE2F22CA}"/>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5F05DBB9-573B-4B06-8461-F1F7C5A18E53}"/>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78B25F8F-A5A6-4BC2-981F-2A20467C0914}"/>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D3564613-2945-47F7-A860-9CF0BCC4BABD}"/>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87233B5D-2E07-4DE3-B402-4AAEE249CD72}"/>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177043D5-DDC2-43C5-8DC8-4A76EB0AFEAC}"/>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2" name="Rectangle 1">
            <a:extLst>
              <a:ext uri="{FF2B5EF4-FFF2-40B4-BE49-F238E27FC236}">
                <a16:creationId xmlns:a16="http://schemas.microsoft.com/office/drawing/2014/main" id="{DAEB1155-ED18-B2BB-6935-7F76A70E4E7A}"/>
              </a:ext>
            </a:extLst>
          </p:cNvPr>
          <p:cNvSpPr/>
          <p:nvPr/>
        </p:nvSpPr>
        <p:spPr>
          <a:xfrm>
            <a:off x="-2720973" y="1932349"/>
            <a:ext cx="11876205" cy="1015663"/>
          </a:xfrm>
          <a:prstGeom prst="rect">
            <a:avLst/>
          </a:prstGeom>
          <a:noFill/>
        </p:spPr>
        <p:txBody>
          <a:bodyPr wrap="square" lIns="91440" tIns="45720" rIns="91440" bIns="45720">
            <a:spAutoFit/>
          </a:bodyPr>
          <a:lstStyle/>
          <a:p>
            <a:pPr algn="ctr"/>
            <a:r>
              <a:rPr lang="en-US" sz="6000" b="1" cap="none" spc="0" dirty="0">
                <a:ln w="6600">
                  <a:solidFill>
                    <a:schemeClr val="accent2"/>
                  </a:solidFill>
                  <a:prstDash val="solid"/>
                </a:ln>
                <a:blipFill>
                  <a:blip r:embed="rId2"/>
                  <a:tile tx="0" ty="0" sx="100000" sy="100000" flip="none" algn="tl"/>
                </a:blipFill>
                <a:effectLst>
                  <a:glow rad="101600">
                    <a:schemeClr val="accent1">
                      <a:satMod val="175000"/>
                      <a:alpha val="40000"/>
                    </a:schemeClr>
                  </a:glow>
                  <a:outerShdw dist="38100" dir="2700000" algn="tl" rotWithShape="0">
                    <a:schemeClr val="accent2"/>
                  </a:outerShdw>
                </a:effectLst>
              </a:rPr>
              <a:t>KEY POINTS ABOUT</a:t>
            </a:r>
          </a:p>
        </p:txBody>
      </p:sp>
      <p:sp>
        <p:nvSpPr>
          <p:cNvPr id="3" name="TextBox 2">
            <a:extLst>
              <a:ext uri="{FF2B5EF4-FFF2-40B4-BE49-F238E27FC236}">
                <a16:creationId xmlns:a16="http://schemas.microsoft.com/office/drawing/2014/main" id="{D1617607-C50F-F57A-6833-591C48F82E59}"/>
              </a:ext>
            </a:extLst>
          </p:cNvPr>
          <p:cNvSpPr txBox="1"/>
          <p:nvPr/>
        </p:nvSpPr>
        <p:spPr>
          <a:xfrm>
            <a:off x="6387990" y="147484"/>
            <a:ext cx="5534484" cy="6494085"/>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wrap="square" rtlCol="0">
            <a:spAutoFit/>
          </a:bodyPr>
          <a:lstStyle/>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Streaming Service</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Netflix is a popular subscription-based streaming service.</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Founding</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Founded in 1997 by Reed Hastings and Marc Randolph.</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Global Reach</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Available in numerous countries worldwide.</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Content Library</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Offers a diverse range of TV shows, movies, documentaries, and original productions.</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Subscription Model</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Operates on a monthly subscription model with various plans.</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Original Content</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Invests heavily in producing original shows and movies.</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Device Compatibility</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Accessible on various devices, supporting offline viewing.</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User Profiles</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Allows users to create personalized profiles within a single account.</a:t>
            </a:r>
          </a:p>
          <a:p>
            <a:pPr algn="l">
              <a:buFont typeface="+mj-lt"/>
              <a:buAutoNum type="arabicPeriod"/>
            </a:pPr>
            <a:r>
              <a:rPr lang="en-US" sz="2000" b="1" i="0" dirty="0">
                <a:solidFill>
                  <a:srgbClr val="F0525A"/>
                </a:solidFill>
                <a:effectLst/>
                <a:latin typeface="Segoe UI Historic" panose="020B0502040204020203" pitchFamily="34" charset="0"/>
                <a:ea typeface="Segoe UI Historic" panose="020B0502040204020203" pitchFamily="34" charset="0"/>
                <a:cs typeface="Segoe UI Historic" panose="020B0502040204020203" pitchFamily="34" charset="0"/>
              </a:rPr>
              <a:t>Evolution</a:t>
            </a:r>
            <a:r>
              <a:rPr lang="en-US" sz="2000" b="1"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a:t>
            </a:r>
            <a:r>
              <a:rPr lang="en-US" sz="2000" b="0" i="0" dirty="0">
                <a:solidFill>
                  <a:schemeClr val="bg1"/>
                </a:solidFill>
                <a:effectLst/>
                <a:latin typeface="Segoe UI Historic" panose="020B0502040204020203" pitchFamily="34" charset="0"/>
                <a:ea typeface="Segoe UI Historic" panose="020B0502040204020203" pitchFamily="34" charset="0"/>
                <a:cs typeface="Segoe UI Historic" panose="020B0502040204020203" pitchFamily="34" charset="0"/>
              </a:rPr>
              <a:t> A pioneer in the streaming industry, Netflix has played a significant role in changing how people consume entertainment</a:t>
            </a:r>
            <a:r>
              <a:rPr lang="en-US" sz="2000" b="0" i="0" dirty="0">
                <a:effectLst/>
                <a:latin typeface="Segoe UI Historic" panose="020B0502040204020203" pitchFamily="34" charset="0"/>
                <a:ea typeface="Segoe UI Historic" panose="020B0502040204020203" pitchFamily="34" charset="0"/>
                <a:cs typeface="Segoe UI Historic" panose="020B0502040204020203" pitchFamily="34" charset="0"/>
              </a:rPr>
              <a:t>.</a:t>
            </a:r>
          </a:p>
          <a:p>
            <a:endParaRPr lang="en-IN" sz="16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2086945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7C34AA1A-2AA0-4F33-9003-37259AB66C1A}"/>
              </a:ext>
            </a:extLst>
          </p:cNvPr>
          <p:cNvSpPr txBox="1"/>
          <p:nvPr/>
        </p:nvSpPr>
        <p:spPr>
          <a:xfrm>
            <a:off x="108848" y="1543796"/>
            <a:ext cx="11974304" cy="646331"/>
          </a:xfrm>
          <a:prstGeom prst="rect">
            <a:avLst/>
          </a:prstGeom>
          <a:noFill/>
        </p:spPr>
        <p:txBody>
          <a:bodyPr wrap="none" rtlCol="0">
            <a:spAutoFit/>
          </a:bodyPr>
          <a:lstStyle/>
          <a:p>
            <a:r>
              <a:rPr lang="en-IN" sz="3600" b="1" spc="300" dirty="0">
                <a:solidFill>
                  <a:schemeClr val="bg1"/>
                </a:solidFill>
                <a:latin typeface="Inter" panose="02000503000000020004" pitchFamily="50" charset="0"/>
                <a:ea typeface="Inter" panose="02000503000000020004" pitchFamily="50" charset="0"/>
                <a:cs typeface="Inter" panose="02000503000000020004" pitchFamily="50" charset="0"/>
              </a:rPr>
              <a:t>HOW WE ARE GOING TO ANALYZE THE DATA?</a:t>
            </a:r>
          </a:p>
        </p:txBody>
      </p:sp>
      <p:sp>
        <p:nvSpPr>
          <p:cNvPr id="21" name="TextBox 20">
            <a:extLst>
              <a:ext uri="{FF2B5EF4-FFF2-40B4-BE49-F238E27FC236}">
                <a16:creationId xmlns:a16="http://schemas.microsoft.com/office/drawing/2014/main" id="{4E8D1F40-9D7D-4D13-AF27-2F69F82A5763}"/>
              </a:ext>
            </a:extLst>
          </p:cNvPr>
          <p:cNvSpPr txBox="1"/>
          <p:nvPr/>
        </p:nvSpPr>
        <p:spPr>
          <a:xfrm>
            <a:off x="918356" y="2716827"/>
            <a:ext cx="9828919" cy="1951047"/>
          </a:xfrm>
          <a:prstGeom prst="rect">
            <a:avLst/>
          </a:prstGeom>
          <a:noFill/>
        </p:spPr>
        <p:txBody>
          <a:bodyPr wrap="square" rtlCol="0">
            <a:spAutoFit/>
          </a:bodyPr>
          <a:lstStyle/>
          <a:p>
            <a:pPr algn="ctr">
              <a:lnSpc>
                <a:spcPct val="130000"/>
              </a:lnSpc>
            </a:pPr>
            <a:r>
              <a:rPr lang="en-IN" sz="3200" b="1" i="0" dirty="0">
                <a:solidFill>
                  <a:srgbClr val="FF0000"/>
                </a:solidFill>
                <a:effectLst/>
                <a:latin typeface="Inter" panose="020B0604020202020204" charset="0"/>
                <a:ea typeface="Inter" panose="020B0604020202020204" charset="0"/>
                <a:cs typeface="Inter" panose="020B0604020202020204" charset="0"/>
              </a:rPr>
              <a:t>WE WILL GO QUESTION BY QUESTION AND ANSWER ALL THE QUESTION WITH QUERIES AND THEIR OUTPUTS</a:t>
            </a:r>
            <a:endParaRPr lang="en-IN" sz="3200" b="1" dirty="0">
              <a:solidFill>
                <a:srgbClr val="FF0000"/>
              </a:solidFill>
              <a:latin typeface="Inter" panose="020B0604020202020204" charset="0"/>
              <a:ea typeface="Inter" panose="020B0604020202020204" charset="0"/>
              <a:cs typeface="Inter" panose="020B0604020202020204" charset="0"/>
            </a:endParaRPr>
          </a:p>
        </p:txBody>
      </p:sp>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Tree>
    <p:extLst>
      <p:ext uri="{BB962C8B-B14F-4D97-AF65-F5344CB8AC3E}">
        <p14:creationId xmlns:p14="http://schemas.microsoft.com/office/powerpoint/2010/main" val="7497654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2" name="Rectangle 1">
            <a:hlinkClick r:id="" action="ppaction://noaction">
              <a:snd r:embed="rId4" name="Netflix-Intro-Sound-Effect.wav"/>
            </a:hlinkClick>
            <a:extLst>
              <a:ext uri="{FF2B5EF4-FFF2-40B4-BE49-F238E27FC236}">
                <a16:creationId xmlns:a16="http://schemas.microsoft.com/office/drawing/2014/main" id="{B2659733-36CC-BDAE-5957-ABD2CBE90B51}"/>
              </a:ext>
            </a:extLst>
          </p:cNvPr>
          <p:cNvSpPr/>
          <p:nvPr/>
        </p:nvSpPr>
        <p:spPr>
          <a:xfrm>
            <a:off x="3580725" y="2624925"/>
            <a:ext cx="4504179" cy="1107996"/>
          </a:xfrm>
          <a:prstGeom prst="rect">
            <a:avLst/>
          </a:prstGeom>
          <a:noFill/>
        </p:spPr>
        <p:txBody>
          <a:bodyPr wrap="square" lIns="91440" tIns="45720" rIns="91440" bIns="45720">
            <a:spAutoFit/>
          </a:bodyPr>
          <a:lstStyle/>
          <a:p>
            <a:pPr algn="ctr"/>
            <a:r>
              <a:rPr lang="en-US" sz="6600" b="1" dirty="0">
                <a:ln w="22225">
                  <a:solidFill>
                    <a:schemeClr val="accent2"/>
                  </a:solidFill>
                  <a:prstDash val="solid"/>
                </a:ln>
                <a:solidFill>
                  <a:schemeClr val="accent2">
                    <a:lumMod val="40000"/>
                    <a:lumOff val="60000"/>
                  </a:schemeClr>
                </a:solidFill>
                <a:effectLst>
                  <a:glow rad="711200">
                    <a:schemeClr val="accent1">
                      <a:alpha val="40000"/>
                    </a:schemeClr>
                  </a:glow>
                </a:effectLst>
              </a:rPr>
              <a:t>LET’S BEGIN</a:t>
            </a:r>
          </a:p>
        </p:txBody>
      </p:sp>
      <p:pic>
        <p:nvPicPr>
          <p:cNvPr id="3" name="Netflix-Intro-Sound-Effect">
            <a:hlinkClick r:id="" action="ppaction://media"/>
            <a:extLst>
              <a:ext uri="{FF2B5EF4-FFF2-40B4-BE49-F238E27FC236}">
                <a16:creationId xmlns:a16="http://schemas.microsoft.com/office/drawing/2014/main" id="{2228B34C-D571-221C-C274-7DF64AD30F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16892" y="2624925"/>
            <a:ext cx="1094260" cy="1107996"/>
          </a:xfrm>
          <a:prstGeom prst="rect">
            <a:avLst/>
          </a:prstGeom>
        </p:spPr>
      </p:pic>
    </p:spTree>
    <p:extLst>
      <p:ext uri="{BB962C8B-B14F-4D97-AF65-F5344CB8AC3E}">
        <p14:creationId xmlns:p14="http://schemas.microsoft.com/office/powerpoint/2010/main" val="3692483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1061829"/>
          </a:xfrm>
          <a:prstGeom prst="rect">
            <a:avLst/>
          </a:prstGeom>
          <a:noFill/>
        </p:spPr>
        <p:txBody>
          <a:bodyPr wrap="square" rtlCol="0">
            <a:spAutoFit/>
          </a:bodyPr>
          <a:lstStyle/>
          <a:p>
            <a:r>
              <a:rPr lang="en-US" sz="3200" dirty="0">
                <a:solidFill>
                  <a:schemeClr val="bg1"/>
                </a:solidFill>
              </a:rPr>
              <a:t>(Q1) </a:t>
            </a:r>
            <a:r>
              <a:rPr lang="en-US" sz="3100" dirty="0">
                <a:solidFill>
                  <a:schemeClr val="bg1"/>
                </a:solidFill>
              </a:rPr>
              <a:t>List top 10 movies with </a:t>
            </a:r>
          </a:p>
          <a:p>
            <a:r>
              <a:rPr lang="en-US" sz="3100" dirty="0">
                <a:solidFill>
                  <a:schemeClr val="bg1"/>
                </a:solidFill>
              </a:rPr>
              <a:t>the Highest Average Rating?</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5" y="1574645"/>
            <a:ext cx="4754880" cy="3231654"/>
          </a:xfrm>
          <a:prstGeom prst="rect">
            <a:avLst/>
          </a:prstGeom>
          <a:noFill/>
        </p:spPr>
        <p:txBody>
          <a:bodyPr wrap="square" rtlCol="0">
            <a:spAutoFit/>
          </a:bodyPr>
          <a:lstStyle/>
          <a:p>
            <a:r>
              <a:rPr lang="en-US" sz="2400" dirty="0">
                <a:solidFill>
                  <a:srgbClr val="FF0000"/>
                </a:solidFill>
              </a:rPr>
              <a:t>Query I have used:</a:t>
            </a:r>
          </a:p>
          <a:p>
            <a:r>
              <a:rPr lang="en-US" sz="2000" dirty="0">
                <a:solidFill>
                  <a:schemeClr val="bg1"/>
                </a:solidFill>
              </a:rPr>
              <a:t>select </a:t>
            </a:r>
            <a:r>
              <a:rPr lang="en-US" sz="2000" dirty="0" err="1">
                <a:solidFill>
                  <a:schemeClr val="bg1"/>
                </a:solidFill>
              </a:rPr>
              <a:t>title,avg_rating</a:t>
            </a:r>
            <a:r>
              <a:rPr lang="en-US" sz="2000" dirty="0">
                <a:solidFill>
                  <a:schemeClr val="bg1"/>
                </a:solidFill>
              </a:rPr>
              <a:t> from</a:t>
            </a:r>
          </a:p>
          <a:p>
            <a:r>
              <a:rPr lang="en-US" sz="2000" dirty="0">
                <a:solidFill>
                  <a:schemeClr val="bg1"/>
                </a:solidFill>
              </a:rPr>
              <a:t>(select </a:t>
            </a:r>
            <a:r>
              <a:rPr lang="en-US" sz="2000" dirty="0" err="1">
                <a:solidFill>
                  <a:schemeClr val="bg1"/>
                </a:solidFill>
              </a:rPr>
              <a:t>title,round</a:t>
            </a:r>
            <a:r>
              <a:rPr lang="en-US" sz="2000" dirty="0">
                <a:solidFill>
                  <a:schemeClr val="bg1"/>
                </a:solidFill>
              </a:rPr>
              <a:t>(avg(</a:t>
            </a:r>
            <a:r>
              <a:rPr lang="en-US" sz="2000" dirty="0" err="1">
                <a:solidFill>
                  <a:schemeClr val="bg1"/>
                </a:solidFill>
              </a:rPr>
              <a:t>imdb_score</a:t>
            </a:r>
            <a:r>
              <a:rPr lang="en-US" sz="2000" dirty="0">
                <a:solidFill>
                  <a:schemeClr val="bg1"/>
                </a:solidFill>
              </a:rPr>
              <a:t>),1) as </a:t>
            </a:r>
            <a:r>
              <a:rPr lang="en-US" sz="2000" dirty="0" err="1">
                <a:solidFill>
                  <a:schemeClr val="bg1"/>
                </a:solidFill>
              </a:rPr>
              <a:t>avg_rating</a:t>
            </a:r>
            <a:endParaRPr lang="en-US" sz="2000" dirty="0">
              <a:solidFill>
                <a:schemeClr val="bg1"/>
              </a:solidFill>
            </a:endParaRP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group by title</a:t>
            </a:r>
          </a:p>
          <a:p>
            <a:r>
              <a:rPr lang="en-US" sz="2000" dirty="0">
                <a:solidFill>
                  <a:schemeClr val="bg1"/>
                </a:solidFill>
              </a:rPr>
              <a:t>order by </a:t>
            </a:r>
            <a:r>
              <a:rPr lang="en-US" sz="2000" dirty="0" err="1">
                <a:solidFill>
                  <a:schemeClr val="bg1"/>
                </a:solidFill>
              </a:rPr>
              <a:t>avg_rating</a:t>
            </a:r>
            <a:r>
              <a:rPr lang="en-US" sz="2000" dirty="0">
                <a:solidFill>
                  <a:schemeClr val="bg1"/>
                </a:solidFill>
              </a:rPr>
              <a:t> desc)</a:t>
            </a:r>
          </a:p>
          <a:p>
            <a:r>
              <a:rPr lang="en-US" sz="2000" dirty="0">
                <a:solidFill>
                  <a:schemeClr val="bg1"/>
                </a:solidFill>
              </a:rPr>
              <a:t>where </a:t>
            </a:r>
            <a:r>
              <a:rPr lang="en-US" sz="2000" dirty="0" err="1">
                <a:solidFill>
                  <a:schemeClr val="bg1"/>
                </a:solidFill>
              </a:rPr>
              <a:t>avg_rating</a:t>
            </a:r>
            <a:r>
              <a:rPr lang="en-US" sz="2000" dirty="0">
                <a:solidFill>
                  <a:schemeClr val="bg1"/>
                </a:solidFill>
              </a:rPr>
              <a:t> is not null</a:t>
            </a:r>
          </a:p>
          <a:p>
            <a:r>
              <a:rPr lang="en-US" sz="2000" dirty="0">
                <a:solidFill>
                  <a:schemeClr val="bg1"/>
                </a:solidFill>
              </a:rPr>
              <a:t>limit 10</a:t>
            </a:r>
          </a:p>
          <a:p>
            <a:r>
              <a:rPr lang="en-US" sz="2000" dirty="0">
                <a:solidFill>
                  <a:srgbClr val="FF0000"/>
                </a:solidFill>
              </a:rPr>
              <a:t>Output I got: </a:t>
            </a:r>
            <a:endParaRPr lang="en-IN" sz="2000" dirty="0">
              <a:solidFill>
                <a:srgbClr val="FF0000"/>
              </a:solidFill>
            </a:endParaRPr>
          </a:p>
        </p:txBody>
      </p:sp>
      <p:pic>
        <p:nvPicPr>
          <p:cNvPr id="7" name="Picture 6">
            <a:extLst>
              <a:ext uri="{FF2B5EF4-FFF2-40B4-BE49-F238E27FC236}">
                <a16:creationId xmlns:a16="http://schemas.microsoft.com/office/drawing/2014/main" id="{2E3C0617-97DB-5E83-058F-782734D7BC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1223" y="4325815"/>
            <a:ext cx="3536919" cy="2405576"/>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5329731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2062103"/>
          </a:xfrm>
          <a:prstGeom prst="rect">
            <a:avLst/>
          </a:prstGeom>
          <a:noFill/>
        </p:spPr>
        <p:txBody>
          <a:bodyPr wrap="square" rtlCol="0">
            <a:spAutoFit/>
          </a:bodyPr>
          <a:lstStyle/>
          <a:p>
            <a:r>
              <a:rPr lang="en-US" sz="3200" dirty="0">
                <a:solidFill>
                  <a:schemeClr val="bg1"/>
                </a:solidFill>
              </a:rPr>
              <a:t>(Q2) </a:t>
            </a:r>
            <a:r>
              <a:rPr lang="en-US" sz="3100" dirty="0">
                <a:solidFill>
                  <a:schemeClr val="bg1"/>
                </a:solidFill>
              </a:rPr>
              <a:t>Calculate the percentage of movie that belong to each genre in the database</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4" y="1574645"/>
            <a:ext cx="6407835" cy="2923877"/>
          </a:xfrm>
          <a:prstGeom prst="rect">
            <a:avLst/>
          </a:prstGeom>
          <a:noFill/>
        </p:spPr>
        <p:txBody>
          <a:bodyPr wrap="square" rtlCol="0">
            <a:spAutoFit/>
          </a:bodyPr>
          <a:lstStyle/>
          <a:p>
            <a:r>
              <a:rPr lang="en-US" sz="2400" dirty="0">
                <a:solidFill>
                  <a:srgbClr val="FF0000"/>
                </a:solidFill>
              </a:rPr>
              <a:t>Query I have used:</a:t>
            </a:r>
          </a:p>
          <a:p>
            <a:r>
              <a:rPr lang="en-US" sz="2000" dirty="0">
                <a:solidFill>
                  <a:schemeClr val="bg1"/>
                </a:solidFill>
              </a:rPr>
              <a:t>select </a:t>
            </a:r>
            <a:r>
              <a:rPr lang="en-US" sz="2000" dirty="0" err="1">
                <a:solidFill>
                  <a:schemeClr val="bg1"/>
                </a:solidFill>
              </a:rPr>
              <a:t>genre,count</a:t>
            </a:r>
            <a:r>
              <a:rPr lang="en-US" sz="2000" dirty="0">
                <a:solidFill>
                  <a:schemeClr val="bg1"/>
                </a:solidFill>
              </a:rPr>
              <a:t>(*) as </a:t>
            </a:r>
            <a:r>
              <a:rPr lang="en-US" sz="2000" dirty="0" err="1">
                <a:solidFill>
                  <a:schemeClr val="bg1"/>
                </a:solidFill>
              </a:rPr>
              <a:t>movie_count,round</a:t>
            </a:r>
            <a:r>
              <a:rPr lang="en-US" sz="2000" dirty="0">
                <a:solidFill>
                  <a:schemeClr val="bg1"/>
                </a:solidFill>
              </a:rPr>
              <a:t>((count(*)*100.0/(select count(*) from </a:t>
            </a:r>
            <a:r>
              <a:rPr lang="en-US" sz="2000" dirty="0" err="1">
                <a:solidFill>
                  <a:schemeClr val="bg1"/>
                </a:solidFill>
              </a:rPr>
              <a:t>netflix_data</a:t>
            </a:r>
            <a:r>
              <a:rPr lang="en-US" sz="2000" dirty="0">
                <a:solidFill>
                  <a:schemeClr val="bg1"/>
                </a:solidFill>
              </a:rPr>
              <a:t>)),2)|| '%' as percentage</a:t>
            </a: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group by genre</a:t>
            </a:r>
          </a:p>
          <a:p>
            <a:r>
              <a:rPr lang="en-US" sz="2000" dirty="0">
                <a:solidFill>
                  <a:schemeClr val="bg1"/>
                </a:solidFill>
              </a:rPr>
              <a:t>order by percentage desc</a:t>
            </a:r>
          </a:p>
          <a:p>
            <a:r>
              <a:rPr lang="en-US" sz="2000" dirty="0">
                <a:solidFill>
                  <a:schemeClr val="bg1"/>
                </a:solidFill>
              </a:rPr>
              <a:t>limit 10</a:t>
            </a:r>
          </a:p>
          <a:p>
            <a:r>
              <a:rPr lang="en-US" sz="2000" dirty="0">
                <a:solidFill>
                  <a:srgbClr val="FF0000"/>
                </a:solidFill>
              </a:rPr>
              <a:t>Output I got: </a:t>
            </a:r>
            <a:endParaRPr lang="en-IN" sz="2000" dirty="0">
              <a:solidFill>
                <a:srgbClr val="FF0000"/>
              </a:solidFill>
            </a:endParaRPr>
          </a:p>
        </p:txBody>
      </p:sp>
      <p:pic>
        <p:nvPicPr>
          <p:cNvPr id="3" name="Picture 2">
            <a:extLst>
              <a:ext uri="{FF2B5EF4-FFF2-40B4-BE49-F238E27FC236}">
                <a16:creationId xmlns:a16="http://schemas.microsoft.com/office/drawing/2014/main" id="{2F8C52BF-B54C-F9CE-1404-3A5AC8F414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3918" y="3898045"/>
            <a:ext cx="3824288" cy="2762250"/>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9136671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1538883"/>
          </a:xfrm>
          <a:prstGeom prst="rect">
            <a:avLst/>
          </a:prstGeom>
          <a:noFill/>
        </p:spPr>
        <p:txBody>
          <a:bodyPr wrap="square" rtlCol="0">
            <a:spAutoFit/>
          </a:bodyPr>
          <a:lstStyle/>
          <a:p>
            <a:r>
              <a:rPr lang="en-US" sz="3200" dirty="0">
                <a:solidFill>
                  <a:schemeClr val="bg1"/>
                </a:solidFill>
              </a:rPr>
              <a:t>(Q3)</a:t>
            </a:r>
            <a:r>
              <a:rPr lang="en-US" sz="3100" dirty="0">
                <a:solidFill>
                  <a:schemeClr val="bg1"/>
                </a:solidFill>
              </a:rPr>
              <a:t>Rank the Movie &amp; Tv series on the basis of their IMDB Score</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5" y="1574645"/>
            <a:ext cx="4754880" cy="3046988"/>
          </a:xfrm>
          <a:prstGeom prst="rect">
            <a:avLst/>
          </a:prstGeom>
          <a:noFill/>
        </p:spPr>
        <p:txBody>
          <a:bodyPr wrap="square" rtlCol="0">
            <a:spAutoFit/>
          </a:bodyPr>
          <a:lstStyle/>
          <a:p>
            <a:r>
              <a:rPr lang="en-US" sz="2400" dirty="0">
                <a:solidFill>
                  <a:srgbClr val="FF0000"/>
                </a:solidFill>
              </a:rPr>
              <a:t>Query I have used:</a:t>
            </a:r>
          </a:p>
          <a:p>
            <a:endParaRPr lang="en-US" sz="2400" dirty="0">
              <a:solidFill>
                <a:srgbClr val="FF0000"/>
              </a:solidFill>
            </a:endParaRPr>
          </a:p>
          <a:p>
            <a:r>
              <a:rPr lang="en-US" sz="2000" dirty="0">
                <a:solidFill>
                  <a:schemeClr val="bg1"/>
                </a:solidFill>
              </a:rPr>
              <a:t>select </a:t>
            </a:r>
            <a:r>
              <a:rPr lang="en-US" sz="2000" dirty="0" err="1">
                <a:solidFill>
                  <a:schemeClr val="bg1"/>
                </a:solidFill>
              </a:rPr>
              <a:t>title,imdb_score,rank</a:t>
            </a:r>
            <a:r>
              <a:rPr lang="en-US" sz="2000" dirty="0">
                <a:solidFill>
                  <a:schemeClr val="bg1"/>
                </a:solidFill>
              </a:rPr>
              <a:t>() over(order by </a:t>
            </a:r>
            <a:r>
              <a:rPr lang="en-US" sz="2000" dirty="0" err="1">
                <a:solidFill>
                  <a:schemeClr val="bg1"/>
                </a:solidFill>
              </a:rPr>
              <a:t>imdb_score</a:t>
            </a:r>
            <a:r>
              <a:rPr lang="en-US" sz="2000" dirty="0">
                <a:solidFill>
                  <a:schemeClr val="bg1"/>
                </a:solidFill>
              </a:rPr>
              <a:t> desc) as RNK</a:t>
            </a: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where </a:t>
            </a:r>
            <a:r>
              <a:rPr lang="en-US" sz="2000" dirty="0" err="1">
                <a:solidFill>
                  <a:schemeClr val="bg1"/>
                </a:solidFill>
              </a:rPr>
              <a:t>imdb_score</a:t>
            </a:r>
            <a:r>
              <a:rPr lang="en-US" sz="2000" dirty="0">
                <a:solidFill>
                  <a:schemeClr val="bg1"/>
                </a:solidFill>
              </a:rPr>
              <a:t> is not null</a:t>
            </a:r>
          </a:p>
          <a:p>
            <a:r>
              <a:rPr lang="en-US" sz="2000" dirty="0">
                <a:solidFill>
                  <a:schemeClr val="bg1"/>
                </a:solidFill>
              </a:rPr>
              <a:t>limit 10</a:t>
            </a:r>
            <a:endParaRPr lang="en-US" sz="2400" dirty="0">
              <a:solidFill>
                <a:schemeClr val="bg1"/>
              </a:solidFill>
            </a:endParaRPr>
          </a:p>
          <a:p>
            <a:endParaRPr lang="en-US" sz="2400" dirty="0">
              <a:solidFill>
                <a:srgbClr val="FF0000"/>
              </a:solidFill>
            </a:endParaRPr>
          </a:p>
          <a:p>
            <a:r>
              <a:rPr lang="en-US" sz="2000" dirty="0">
                <a:solidFill>
                  <a:srgbClr val="FF0000"/>
                </a:solidFill>
              </a:rPr>
              <a:t>Output I got: </a:t>
            </a:r>
            <a:endParaRPr lang="en-IN" sz="2000" dirty="0">
              <a:solidFill>
                <a:srgbClr val="FF0000"/>
              </a:solidFill>
            </a:endParaRPr>
          </a:p>
        </p:txBody>
      </p:sp>
      <p:pic>
        <p:nvPicPr>
          <p:cNvPr id="3" name="Picture 2">
            <a:extLst>
              <a:ext uri="{FF2B5EF4-FFF2-40B4-BE49-F238E27FC236}">
                <a16:creationId xmlns:a16="http://schemas.microsoft.com/office/drawing/2014/main" id="{D0351A58-057E-9CC6-330F-F1AE78A462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1223" y="3864707"/>
            <a:ext cx="4171950" cy="2795588"/>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8488193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9434E2-4B54-46B0-44F1-0C8AD2CB5934}"/>
              </a:ext>
            </a:extLst>
          </p:cNvPr>
          <p:cNvGrpSpPr/>
          <p:nvPr/>
        </p:nvGrpSpPr>
        <p:grpSpPr>
          <a:xfrm>
            <a:off x="3352830" y="197438"/>
            <a:ext cx="5486339" cy="1152039"/>
            <a:chOff x="3283107" y="2671620"/>
            <a:chExt cx="5622870" cy="1513045"/>
          </a:xfrm>
        </p:grpSpPr>
        <p:sp>
          <p:nvSpPr>
            <p:cNvPr id="25" name="Freeform: Shape 24">
              <a:extLst>
                <a:ext uri="{FF2B5EF4-FFF2-40B4-BE49-F238E27FC236}">
                  <a16:creationId xmlns:a16="http://schemas.microsoft.com/office/drawing/2014/main" id="{D61BD136-3136-69DE-AEC1-9E755F313B6F}"/>
                </a:ext>
              </a:extLst>
            </p:cNvPr>
            <p:cNvSpPr/>
            <p:nvPr/>
          </p:nvSpPr>
          <p:spPr>
            <a:xfrm>
              <a:off x="3283107" y="2671976"/>
              <a:ext cx="769710" cy="1512689"/>
            </a:xfrm>
            <a:custGeom>
              <a:avLst/>
              <a:gdLst>
                <a:gd name="connsiteX0" fmla="*/ 535589 w 769710"/>
                <a:gd name="connsiteY0" fmla="*/ 855864 h 1512689"/>
                <a:gd name="connsiteX1" fmla="*/ 535589 w 769710"/>
                <a:gd name="connsiteY1" fmla="*/ 269656 h 1512689"/>
                <a:gd name="connsiteX2" fmla="*/ 534074 w 769710"/>
                <a:gd name="connsiteY2" fmla="*/ 21886 h 1512689"/>
                <a:gd name="connsiteX3" fmla="*/ 555713 w 769710"/>
                <a:gd name="connsiteY3" fmla="*/ -258 h 1512689"/>
                <a:gd name="connsiteX4" fmla="*/ 748880 w 769710"/>
                <a:gd name="connsiteY4" fmla="*/ -258 h 1512689"/>
                <a:gd name="connsiteX5" fmla="*/ 768861 w 769710"/>
                <a:gd name="connsiteY5" fmla="*/ 28594 h 1512689"/>
                <a:gd name="connsiteX6" fmla="*/ 768861 w 769710"/>
                <a:gd name="connsiteY6" fmla="*/ 535747 h 1512689"/>
                <a:gd name="connsiteX7" fmla="*/ 769438 w 769710"/>
                <a:gd name="connsiteY7" fmla="*/ 1388768 h 1512689"/>
                <a:gd name="connsiteX8" fmla="*/ 736474 w 769710"/>
                <a:gd name="connsiteY8" fmla="*/ 1424833 h 1512689"/>
                <a:gd name="connsiteX9" fmla="*/ 533064 w 769710"/>
                <a:gd name="connsiteY9" fmla="*/ 1446905 h 1512689"/>
                <a:gd name="connsiteX10" fmla="*/ 499668 w 769710"/>
                <a:gd name="connsiteY10" fmla="*/ 1426059 h 1512689"/>
                <a:gd name="connsiteX11" fmla="*/ 352881 w 769710"/>
                <a:gd name="connsiteY11" fmla="*/ 1006041 h 1512689"/>
                <a:gd name="connsiteX12" fmla="*/ 244685 w 769710"/>
                <a:gd name="connsiteY12" fmla="*/ 694147 h 1512689"/>
                <a:gd name="connsiteX13" fmla="*/ 234081 w 769710"/>
                <a:gd name="connsiteY13" fmla="*/ 683183 h 1512689"/>
                <a:gd name="connsiteX14" fmla="*/ 234081 w 769710"/>
                <a:gd name="connsiteY14" fmla="*/ 721701 h 1512689"/>
                <a:gd name="connsiteX15" fmla="*/ 234514 w 769710"/>
                <a:gd name="connsiteY15" fmla="*/ 1453613 h 1512689"/>
                <a:gd name="connsiteX16" fmla="*/ 202344 w 769710"/>
                <a:gd name="connsiteY16" fmla="*/ 1488020 h 1512689"/>
                <a:gd name="connsiteX17" fmla="*/ 31033 w 769710"/>
                <a:gd name="connsiteY17" fmla="*/ 1511390 h 1512689"/>
                <a:gd name="connsiteX18" fmla="*/ -272 w 769710"/>
                <a:gd name="connsiteY18" fmla="*/ 1483909 h 1512689"/>
                <a:gd name="connsiteX19" fmla="*/ -272 w 769710"/>
                <a:gd name="connsiteY19" fmla="*/ 31552 h 1512689"/>
                <a:gd name="connsiteX20" fmla="*/ 32187 w 769710"/>
                <a:gd name="connsiteY20" fmla="*/ -114 h 1512689"/>
                <a:gd name="connsiteX21" fmla="*/ 196501 w 769710"/>
                <a:gd name="connsiteY21" fmla="*/ -114 h 1512689"/>
                <a:gd name="connsiteX22" fmla="*/ 229393 w 769710"/>
                <a:gd name="connsiteY22" fmla="*/ 23112 h 1512689"/>
                <a:gd name="connsiteX23" fmla="*/ 450691 w 769710"/>
                <a:gd name="connsiteY23" fmla="*/ 636225 h 1512689"/>
                <a:gd name="connsiteX24" fmla="*/ 525779 w 769710"/>
                <a:gd name="connsiteY24" fmla="*/ 843890 h 1512689"/>
                <a:gd name="connsiteX25" fmla="*/ 535589 w 769710"/>
                <a:gd name="connsiteY25" fmla="*/ 855864 h 151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9710" h="1512689">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w="7205"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6FA848CA-DB78-8AB9-84C4-BE2880E1E3CB}"/>
                </a:ext>
              </a:extLst>
            </p:cNvPr>
            <p:cNvSpPr/>
            <p:nvPr/>
          </p:nvSpPr>
          <p:spPr>
            <a:xfrm>
              <a:off x="8047056" y="2671971"/>
              <a:ext cx="858921" cy="1512047"/>
            </a:xfrm>
            <a:custGeom>
              <a:avLst/>
              <a:gdLst>
                <a:gd name="connsiteX0" fmla="*/ 416586 w 858921"/>
                <a:gd name="connsiteY0" fmla="*/ 1030859 h 1512047"/>
                <a:gd name="connsiteX1" fmla="*/ 274560 w 858921"/>
                <a:gd name="connsiteY1" fmla="*/ 1357684 h 1512047"/>
                <a:gd name="connsiteX2" fmla="*/ 264102 w 858921"/>
                <a:gd name="connsiteY2" fmla="*/ 1381127 h 1512047"/>
                <a:gd name="connsiteX3" fmla="*/ 180357 w 858921"/>
                <a:gd name="connsiteY3" fmla="*/ 1429671 h 1512047"/>
                <a:gd name="connsiteX4" fmla="*/ 14456 w 858921"/>
                <a:gd name="connsiteY4" fmla="*/ 1412792 h 1512047"/>
                <a:gd name="connsiteX5" fmla="*/ 2843 w 858921"/>
                <a:gd name="connsiteY5" fmla="*/ 1393605 h 1512047"/>
                <a:gd name="connsiteX6" fmla="*/ 285236 w 858921"/>
                <a:gd name="connsiteY6" fmla="*/ 744427 h 1512047"/>
                <a:gd name="connsiteX7" fmla="*/ 286462 w 858921"/>
                <a:gd name="connsiteY7" fmla="*/ 687876 h 1512047"/>
                <a:gd name="connsiteX8" fmla="*/ 28017 w 858921"/>
                <a:gd name="connsiteY8" fmla="*/ 25137 h 1512047"/>
                <a:gd name="connsiteX9" fmla="*/ 45112 w 858921"/>
                <a:gd name="connsiteY9" fmla="*/ -253 h 1512047"/>
                <a:gd name="connsiteX10" fmla="*/ 247078 w 858921"/>
                <a:gd name="connsiteY10" fmla="*/ -253 h 1512047"/>
                <a:gd name="connsiteX11" fmla="*/ 280042 w 858921"/>
                <a:gd name="connsiteY11" fmla="*/ 23406 h 1512047"/>
                <a:gd name="connsiteX12" fmla="*/ 424665 w 858921"/>
                <a:gd name="connsiteY12" fmla="*/ 397693 h 1512047"/>
                <a:gd name="connsiteX13" fmla="*/ 430291 w 858921"/>
                <a:gd name="connsiteY13" fmla="*/ 403031 h 1512047"/>
                <a:gd name="connsiteX14" fmla="*/ 456763 w 858921"/>
                <a:gd name="connsiteY14" fmla="*/ 347490 h 1512047"/>
                <a:gd name="connsiteX15" fmla="*/ 597346 w 858921"/>
                <a:gd name="connsiteY15" fmla="*/ 21386 h 1512047"/>
                <a:gd name="connsiteX16" fmla="*/ 626848 w 858921"/>
                <a:gd name="connsiteY16" fmla="*/ -253 h 1512047"/>
                <a:gd name="connsiteX17" fmla="*/ 840212 w 858921"/>
                <a:gd name="connsiteY17" fmla="*/ -253 h 1512047"/>
                <a:gd name="connsiteX18" fmla="*/ 854638 w 858921"/>
                <a:gd name="connsiteY18" fmla="*/ 22324 h 1512047"/>
                <a:gd name="connsiteX19" fmla="*/ 597707 w 858921"/>
                <a:gd name="connsiteY19" fmla="*/ 613798 h 1512047"/>
                <a:gd name="connsiteX20" fmla="*/ 586238 w 858921"/>
                <a:gd name="connsiteY20" fmla="*/ 640125 h 1512047"/>
                <a:gd name="connsiteX21" fmla="*/ 581982 w 858921"/>
                <a:gd name="connsiteY21" fmla="*/ 803213 h 1512047"/>
                <a:gd name="connsiteX22" fmla="*/ 824127 w 858921"/>
                <a:gd name="connsiteY22" fmla="*/ 1423540 h 1512047"/>
                <a:gd name="connsiteX23" fmla="*/ 847857 w 858921"/>
                <a:gd name="connsiteY23" fmla="*/ 1485067 h 1512047"/>
                <a:gd name="connsiteX24" fmla="*/ 826218 w 858921"/>
                <a:gd name="connsiteY24" fmla="*/ 1509880 h 1512047"/>
                <a:gd name="connsiteX25" fmla="*/ 640769 w 858921"/>
                <a:gd name="connsiteY25" fmla="*/ 1485428 h 1512047"/>
                <a:gd name="connsiteX26" fmla="*/ 573471 w 858921"/>
                <a:gd name="connsiteY26" fmla="*/ 1429743 h 1512047"/>
                <a:gd name="connsiteX27" fmla="*/ 423799 w 858921"/>
                <a:gd name="connsiteY27" fmla="*/ 1041678 h 1512047"/>
                <a:gd name="connsiteX28" fmla="*/ 416586 w 858921"/>
                <a:gd name="connsiteY28" fmla="*/ 1030859 h 1512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58921" h="1512047">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w="7205"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F97715A7-E3D2-4480-81A4-A4D1766FBE31}"/>
                </a:ext>
              </a:extLst>
            </p:cNvPr>
            <p:cNvSpPr/>
            <p:nvPr/>
          </p:nvSpPr>
          <p:spPr>
            <a:xfrm>
              <a:off x="4281328" y="2671767"/>
              <a:ext cx="653651" cy="1396785"/>
            </a:xfrm>
            <a:custGeom>
              <a:avLst/>
              <a:gdLst>
                <a:gd name="connsiteX0" fmla="*/ 232 w 653651"/>
                <a:gd name="connsiteY0" fmla="*/ 698684 h 1396785"/>
                <a:gd name="connsiteX1" fmla="*/ -273 w 653651"/>
                <a:gd name="connsiteY1" fmla="*/ 30318 h 1396785"/>
                <a:gd name="connsiteX2" fmla="*/ 30095 w 653651"/>
                <a:gd name="connsiteY2" fmla="*/ -265 h 1396785"/>
                <a:gd name="connsiteX3" fmla="*/ 621569 w 653651"/>
                <a:gd name="connsiteY3" fmla="*/ -265 h 1396785"/>
                <a:gd name="connsiteX4" fmla="*/ 653306 w 653651"/>
                <a:gd name="connsiteY4" fmla="*/ 32266 h 1396785"/>
                <a:gd name="connsiteX5" fmla="*/ 653306 w 653651"/>
                <a:gd name="connsiteY5" fmla="*/ 202207 h 1396785"/>
                <a:gd name="connsiteX6" fmla="*/ 620270 w 653651"/>
                <a:gd name="connsiteY6" fmla="*/ 236541 h 1396785"/>
                <a:gd name="connsiteX7" fmla="*/ 262717 w 653651"/>
                <a:gd name="connsiteY7" fmla="*/ 235315 h 1396785"/>
                <a:gd name="connsiteX8" fmla="*/ 233865 w 653651"/>
                <a:gd name="connsiteY8" fmla="*/ 264167 h 1396785"/>
                <a:gd name="connsiteX9" fmla="*/ 233865 w 653651"/>
                <a:gd name="connsiteY9" fmla="*/ 526291 h 1396785"/>
                <a:gd name="connsiteX10" fmla="*/ 265458 w 653651"/>
                <a:gd name="connsiteY10" fmla="*/ 558966 h 1396785"/>
                <a:gd name="connsiteX11" fmla="*/ 527799 w 653651"/>
                <a:gd name="connsiteY11" fmla="*/ 557812 h 1396785"/>
                <a:gd name="connsiteX12" fmla="*/ 555064 w 653651"/>
                <a:gd name="connsiteY12" fmla="*/ 585655 h 1396785"/>
                <a:gd name="connsiteX13" fmla="*/ 555064 w 653651"/>
                <a:gd name="connsiteY13" fmla="*/ 764251 h 1396785"/>
                <a:gd name="connsiteX14" fmla="*/ 527799 w 653651"/>
                <a:gd name="connsiteY14" fmla="*/ 792238 h 1396785"/>
                <a:gd name="connsiteX15" fmla="*/ 265458 w 653651"/>
                <a:gd name="connsiteY15" fmla="*/ 791084 h 1396785"/>
                <a:gd name="connsiteX16" fmla="*/ 233865 w 653651"/>
                <a:gd name="connsiteY16" fmla="*/ 823687 h 1396785"/>
                <a:gd name="connsiteX17" fmla="*/ 233865 w 653651"/>
                <a:gd name="connsiteY17" fmla="*/ 1114663 h 1396785"/>
                <a:gd name="connsiteX18" fmla="*/ 263438 w 653651"/>
                <a:gd name="connsiteY18" fmla="*/ 1141856 h 1396785"/>
                <a:gd name="connsiteX19" fmla="*/ 628565 w 653651"/>
                <a:gd name="connsiteY19" fmla="*/ 1116394 h 1396785"/>
                <a:gd name="connsiteX20" fmla="*/ 653234 w 653651"/>
                <a:gd name="connsiteY20" fmla="*/ 1139404 h 1396785"/>
                <a:gd name="connsiteX21" fmla="*/ 653234 w 653651"/>
                <a:gd name="connsiteY21" fmla="*/ 1326944 h 1396785"/>
                <a:gd name="connsiteX22" fmla="*/ 630441 w 653651"/>
                <a:gd name="connsiteY22" fmla="*/ 1350820 h 1396785"/>
                <a:gd name="connsiteX23" fmla="*/ 300009 w 653651"/>
                <a:gd name="connsiteY23" fmla="*/ 1373469 h 1396785"/>
                <a:gd name="connsiteX24" fmla="*/ 27426 w 653651"/>
                <a:gd name="connsiteY24" fmla="*/ 1396118 h 1396785"/>
                <a:gd name="connsiteX25" fmla="*/ 305 w 653651"/>
                <a:gd name="connsiteY25" fmla="*/ 1370295 h 1396785"/>
                <a:gd name="connsiteX26" fmla="*/ 232 w 653651"/>
                <a:gd name="connsiteY26" fmla="*/ 698684 h 1396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3651" h="1396785">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w="7205" cap="flat">
              <a:noFill/>
              <a:prstDash val="solid"/>
              <a:miter/>
            </a:ln>
          </p:spPr>
          <p:txBody>
            <a:bodyPr rtlCol="0" anchor="ctr"/>
            <a:lstStyle/>
            <a:p>
              <a:endParaRPr lang="en-IN"/>
            </a:p>
          </p:txBody>
        </p:sp>
        <p:sp>
          <p:nvSpPr>
            <p:cNvPr id="31" name="Freeform: Shape 30">
              <a:extLst>
                <a:ext uri="{FF2B5EF4-FFF2-40B4-BE49-F238E27FC236}">
                  <a16:creationId xmlns:a16="http://schemas.microsoft.com/office/drawing/2014/main" id="{0F675960-F3AA-E5F7-A0EC-FDEA41D9F65D}"/>
                </a:ext>
              </a:extLst>
            </p:cNvPr>
            <p:cNvSpPr/>
            <p:nvPr/>
          </p:nvSpPr>
          <p:spPr>
            <a:xfrm>
              <a:off x="5974096" y="2671766"/>
              <a:ext cx="663375" cy="1317013"/>
            </a:xfrm>
            <a:custGeom>
              <a:avLst/>
              <a:gdLst>
                <a:gd name="connsiteX0" fmla="*/ 523 w 663375"/>
                <a:gd name="connsiteY0" fmla="*/ 658219 h 1317013"/>
                <a:gd name="connsiteX1" fmla="*/ -54 w 663375"/>
                <a:gd name="connsiteY1" fmla="*/ 33060 h 1317013"/>
                <a:gd name="connsiteX2" fmla="*/ 34208 w 663375"/>
                <a:gd name="connsiteY2" fmla="*/ -265 h 1317013"/>
                <a:gd name="connsiteX3" fmla="*/ 630948 w 663375"/>
                <a:gd name="connsiteY3" fmla="*/ -265 h 1317013"/>
                <a:gd name="connsiteX4" fmla="*/ 663046 w 663375"/>
                <a:gd name="connsiteY4" fmla="*/ 31905 h 1317013"/>
                <a:gd name="connsiteX5" fmla="*/ 663046 w 663375"/>
                <a:gd name="connsiteY5" fmla="*/ 210430 h 1317013"/>
                <a:gd name="connsiteX6" fmla="*/ 636790 w 663375"/>
                <a:gd name="connsiteY6" fmla="*/ 236325 h 1317013"/>
                <a:gd name="connsiteX7" fmla="*/ 267769 w 663375"/>
                <a:gd name="connsiteY7" fmla="*/ 235171 h 1317013"/>
                <a:gd name="connsiteX8" fmla="*/ 235237 w 663375"/>
                <a:gd name="connsiteY8" fmla="*/ 269072 h 1317013"/>
                <a:gd name="connsiteX9" fmla="*/ 235237 w 663375"/>
                <a:gd name="connsiteY9" fmla="*/ 519655 h 1317013"/>
                <a:gd name="connsiteX10" fmla="*/ 259329 w 663375"/>
                <a:gd name="connsiteY10" fmla="*/ 544180 h 1317013"/>
                <a:gd name="connsiteX11" fmla="*/ 530325 w 663375"/>
                <a:gd name="connsiteY11" fmla="*/ 543242 h 1317013"/>
                <a:gd name="connsiteX12" fmla="*/ 560404 w 663375"/>
                <a:gd name="connsiteY12" fmla="*/ 574042 h 1317013"/>
                <a:gd name="connsiteX13" fmla="*/ 560404 w 663375"/>
                <a:gd name="connsiteY13" fmla="*/ 747156 h 1317013"/>
                <a:gd name="connsiteX14" fmla="*/ 529027 w 663375"/>
                <a:gd name="connsiteY14" fmla="*/ 779904 h 1317013"/>
                <a:gd name="connsiteX15" fmla="*/ 263801 w 663375"/>
                <a:gd name="connsiteY15" fmla="*/ 778605 h 1317013"/>
                <a:gd name="connsiteX16" fmla="*/ 234949 w 663375"/>
                <a:gd name="connsiteY16" fmla="*/ 808107 h 1317013"/>
                <a:gd name="connsiteX17" fmla="*/ 235886 w 663375"/>
                <a:gd name="connsiteY17" fmla="*/ 1289148 h 1317013"/>
                <a:gd name="connsiteX18" fmla="*/ 209054 w 663375"/>
                <a:gd name="connsiteY18" fmla="*/ 1316702 h 1317013"/>
                <a:gd name="connsiteX19" fmla="*/ 30313 w 663375"/>
                <a:gd name="connsiteY19" fmla="*/ 1316702 h 1317013"/>
                <a:gd name="connsiteX20" fmla="*/ -270 w 663375"/>
                <a:gd name="connsiteY20" fmla="*/ 1286551 h 1317013"/>
                <a:gd name="connsiteX21" fmla="*/ 523 w 663375"/>
                <a:gd name="connsiteY21" fmla="*/ 658219 h 1317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63375" h="1317013">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w="7205"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1C17EEA5-EF2F-969A-70C8-C8BC2738040F}"/>
                </a:ext>
              </a:extLst>
            </p:cNvPr>
            <p:cNvSpPr/>
            <p:nvPr/>
          </p:nvSpPr>
          <p:spPr>
            <a:xfrm>
              <a:off x="5089957" y="2671841"/>
              <a:ext cx="734852" cy="1330420"/>
            </a:xfrm>
            <a:custGeom>
              <a:avLst/>
              <a:gdLst>
                <a:gd name="connsiteX0" fmla="*/ 249476 w 734852"/>
                <a:gd name="connsiteY0" fmla="*/ 781849 h 1330420"/>
                <a:gd name="connsiteX1" fmla="*/ 249981 w 734852"/>
                <a:gd name="connsiteY1" fmla="*/ 265968 h 1330420"/>
                <a:gd name="connsiteX2" fmla="*/ 220119 w 734852"/>
                <a:gd name="connsiteY2" fmla="*/ 235168 h 1330420"/>
                <a:gd name="connsiteX3" fmla="*/ 26880 w 734852"/>
                <a:gd name="connsiteY3" fmla="*/ 236250 h 1330420"/>
                <a:gd name="connsiteX4" fmla="*/ -241 w 734852"/>
                <a:gd name="connsiteY4" fmla="*/ 208335 h 1330420"/>
                <a:gd name="connsiteX5" fmla="*/ -241 w 734852"/>
                <a:gd name="connsiteY5" fmla="*/ 26782 h 1330420"/>
                <a:gd name="connsiteX6" fmla="*/ 24644 w 734852"/>
                <a:gd name="connsiteY6" fmla="*/ -267 h 1330420"/>
                <a:gd name="connsiteX7" fmla="*/ 708229 w 734852"/>
                <a:gd name="connsiteY7" fmla="*/ -267 h 1330420"/>
                <a:gd name="connsiteX8" fmla="*/ 734557 w 734852"/>
                <a:gd name="connsiteY8" fmla="*/ 25772 h 1330420"/>
                <a:gd name="connsiteX9" fmla="*/ 734557 w 734852"/>
                <a:gd name="connsiteY9" fmla="*/ 210211 h 1330420"/>
                <a:gd name="connsiteX10" fmla="*/ 708013 w 734852"/>
                <a:gd name="connsiteY10" fmla="*/ 235962 h 1330420"/>
                <a:gd name="connsiteX11" fmla="*/ 514774 w 734852"/>
                <a:gd name="connsiteY11" fmla="*/ 235024 h 1330420"/>
                <a:gd name="connsiteX12" fmla="*/ 484335 w 734852"/>
                <a:gd name="connsiteY12" fmla="*/ 265535 h 1330420"/>
                <a:gd name="connsiteX13" fmla="*/ 485417 w 734852"/>
                <a:gd name="connsiteY13" fmla="*/ 1288641 h 1330420"/>
                <a:gd name="connsiteX14" fmla="*/ 452669 w 734852"/>
                <a:gd name="connsiteY14" fmla="*/ 1323264 h 1330420"/>
                <a:gd name="connsiteX15" fmla="*/ 271188 w 734852"/>
                <a:gd name="connsiteY15" fmla="*/ 1330044 h 1330420"/>
                <a:gd name="connsiteX16" fmla="*/ 249548 w 734852"/>
                <a:gd name="connsiteY16" fmla="*/ 1300470 h 1330420"/>
                <a:gd name="connsiteX17" fmla="*/ 249476 w 734852"/>
                <a:gd name="connsiteY17" fmla="*/ 781849 h 133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34852" h="1330420">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w="7205"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65C3504A-8BDD-1C29-9617-95FD5C5CA6B5}"/>
                </a:ext>
              </a:extLst>
            </p:cNvPr>
            <p:cNvSpPr/>
            <p:nvPr/>
          </p:nvSpPr>
          <p:spPr>
            <a:xfrm>
              <a:off x="6790332" y="2671693"/>
              <a:ext cx="648400" cy="1359913"/>
            </a:xfrm>
            <a:custGeom>
              <a:avLst/>
              <a:gdLst>
                <a:gd name="connsiteX0" fmla="*/ 304 w 648400"/>
                <a:gd name="connsiteY0" fmla="*/ 663918 h 1359913"/>
                <a:gd name="connsiteX1" fmla="*/ -200 w 648400"/>
                <a:gd name="connsiteY1" fmla="*/ 30104 h 1359913"/>
                <a:gd name="connsiteX2" fmla="*/ 30455 w 648400"/>
                <a:gd name="connsiteY2" fmla="*/ -192 h 1359913"/>
                <a:gd name="connsiteX3" fmla="*/ 200540 w 648400"/>
                <a:gd name="connsiteY3" fmla="*/ -192 h 1359913"/>
                <a:gd name="connsiteX4" fmla="*/ 234658 w 648400"/>
                <a:gd name="connsiteY4" fmla="*/ 32700 h 1359913"/>
                <a:gd name="connsiteX5" fmla="*/ 233288 w 648400"/>
                <a:gd name="connsiteY5" fmla="*/ 1069799 h 1359913"/>
                <a:gd name="connsiteX6" fmla="*/ 270219 w 648400"/>
                <a:gd name="connsiteY6" fmla="*/ 1106802 h 1359913"/>
                <a:gd name="connsiteX7" fmla="*/ 624165 w 648400"/>
                <a:gd name="connsiteY7" fmla="*/ 1124907 h 1359913"/>
                <a:gd name="connsiteX8" fmla="*/ 648113 w 648400"/>
                <a:gd name="connsiteY8" fmla="*/ 1151019 h 1359913"/>
                <a:gd name="connsiteX9" fmla="*/ 648113 w 648400"/>
                <a:gd name="connsiteY9" fmla="*/ 1338198 h 1359913"/>
                <a:gd name="connsiteX10" fmla="*/ 624887 w 648400"/>
                <a:gd name="connsiteY10" fmla="*/ 1359477 h 1359913"/>
                <a:gd name="connsiteX11" fmla="*/ 46540 w 648400"/>
                <a:gd name="connsiteY11" fmla="*/ 1329903 h 1359913"/>
                <a:gd name="connsiteX12" fmla="*/ 593 w 648400"/>
                <a:gd name="connsiteY12" fmla="*/ 1283307 h 1359913"/>
                <a:gd name="connsiteX13" fmla="*/ 304 w 648400"/>
                <a:gd name="connsiteY13" fmla="*/ 663918 h 135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8400" h="1359913">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w="720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83A8D90-1398-137E-9690-A683DC8346C8}"/>
                </a:ext>
              </a:extLst>
            </p:cNvPr>
            <p:cNvSpPr/>
            <p:nvPr/>
          </p:nvSpPr>
          <p:spPr>
            <a:xfrm>
              <a:off x="7629214" y="2671620"/>
              <a:ext cx="236304" cy="1392345"/>
            </a:xfrm>
            <a:custGeom>
              <a:avLst/>
              <a:gdLst>
                <a:gd name="connsiteX0" fmla="*/ 235309 w 236304"/>
                <a:gd name="connsiteY0" fmla="*/ 698470 h 1392345"/>
                <a:gd name="connsiteX1" fmla="*/ 235958 w 236304"/>
                <a:gd name="connsiteY1" fmla="*/ 1364166 h 1392345"/>
                <a:gd name="connsiteX2" fmla="*/ 206024 w 236304"/>
                <a:gd name="connsiteY2" fmla="*/ 1391432 h 1392345"/>
                <a:gd name="connsiteX3" fmla="*/ 33559 w 236304"/>
                <a:gd name="connsiteY3" fmla="*/ 1378665 h 1392345"/>
                <a:gd name="connsiteX4" fmla="*/ -271 w 236304"/>
                <a:gd name="connsiteY4" fmla="*/ 1343681 h 1392345"/>
                <a:gd name="connsiteX5" fmla="*/ 307 w 236304"/>
                <a:gd name="connsiteY5" fmla="*/ 620352 h 1392345"/>
                <a:gd name="connsiteX6" fmla="*/ -198 w 236304"/>
                <a:gd name="connsiteY6" fmla="*/ 32484 h 1392345"/>
                <a:gd name="connsiteX7" fmla="*/ 31828 w 236304"/>
                <a:gd name="connsiteY7" fmla="*/ -191 h 1392345"/>
                <a:gd name="connsiteX8" fmla="*/ 201985 w 236304"/>
                <a:gd name="connsiteY8" fmla="*/ -191 h 1392345"/>
                <a:gd name="connsiteX9" fmla="*/ 236031 w 236304"/>
                <a:gd name="connsiteY9" fmla="*/ 32701 h 1392345"/>
                <a:gd name="connsiteX10" fmla="*/ 235309 w 236304"/>
                <a:gd name="connsiteY10" fmla="*/ 698470 h 139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04" h="1392345">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w="7205"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148CA2CE-BB55-1283-3278-C823423FF548}"/>
              </a:ext>
            </a:extLst>
          </p:cNvPr>
          <p:cNvSpPr txBox="1"/>
          <p:nvPr/>
        </p:nvSpPr>
        <p:spPr>
          <a:xfrm>
            <a:off x="281353" y="2659558"/>
            <a:ext cx="4944795" cy="1538883"/>
          </a:xfrm>
          <a:prstGeom prst="rect">
            <a:avLst/>
          </a:prstGeom>
          <a:noFill/>
        </p:spPr>
        <p:txBody>
          <a:bodyPr wrap="square" rtlCol="0">
            <a:spAutoFit/>
          </a:bodyPr>
          <a:lstStyle/>
          <a:p>
            <a:r>
              <a:rPr lang="en-US" sz="3100" dirty="0">
                <a:solidFill>
                  <a:schemeClr val="bg1"/>
                </a:solidFill>
              </a:rPr>
              <a:t>(</a:t>
            </a:r>
            <a:r>
              <a:rPr lang="en-US" sz="3200" dirty="0">
                <a:solidFill>
                  <a:schemeClr val="bg1"/>
                </a:solidFill>
              </a:rPr>
              <a:t>Q4</a:t>
            </a:r>
            <a:r>
              <a:rPr lang="en-US" sz="3100" dirty="0">
                <a:solidFill>
                  <a:schemeClr val="bg1"/>
                </a:solidFill>
              </a:rPr>
              <a:t>)Find the average rating for the movie that belong to multiple genre</a:t>
            </a:r>
            <a:endParaRPr lang="en-IN" sz="3100" dirty="0">
              <a:solidFill>
                <a:schemeClr val="bg1"/>
              </a:solidFill>
            </a:endParaRPr>
          </a:p>
        </p:txBody>
      </p:sp>
      <p:sp>
        <p:nvSpPr>
          <p:cNvPr id="5" name="TextBox 4">
            <a:extLst>
              <a:ext uri="{FF2B5EF4-FFF2-40B4-BE49-F238E27FC236}">
                <a16:creationId xmlns:a16="http://schemas.microsoft.com/office/drawing/2014/main" id="{B7EAC59F-8E3C-D2AA-EBAC-23BF8F458EDA}"/>
              </a:ext>
            </a:extLst>
          </p:cNvPr>
          <p:cNvSpPr txBox="1"/>
          <p:nvPr/>
        </p:nvSpPr>
        <p:spPr>
          <a:xfrm>
            <a:off x="5423095" y="1574645"/>
            <a:ext cx="6407834" cy="3293209"/>
          </a:xfrm>
          <a:prstGeom prst="rect">
            <a:avLst/>
          </a:prstGeom>
          <a:noFill/>
        </p:spPr>
        <p:txBody>
          <a:bodyPr wrap="square" rtlCol="0">
            <a:spAutoFit/>
          </a:bodyPr>
          <a:lstStyle/>
          <a:p>
            <a:r>
              <a:rPr lang="en-US" sz="2400" dirty="0">
                <a:solidFill>
                  <a:srgbClr val="FF0000"/>
                </a:solidFill>
              </a:rPr>
              <a:t>Query I have used:</a:t>
            </a:r>
          </a:p>
          <a:p>
            <a:r>
              <a:rPr lang="en-US" sz="2000" dirty="0">
                <a:solidFill>
                  <a:schemeClr val="bg1"/>
                </a:solidFill>
              </a:rPr>
              <a:t>select </a:t>
            </a:r>
            <a:r>
              <a:rPr lang="en-US" sz="2000" dirty="0" err="1">
                <a:solidFill>
                  <a:schemeClr val="bg1"/>
                </a:solidFill>
              </a:rPr>
              <a:t>genre,avg_rating</a:t>
            </a:r>
            <a:r>
              <a:rPr lang="en-US" sz="2000" dirty="0">
                <a:solidFill>
                  <a:schemeClr val="bg1"/>
                </a:solidFill>
              </a:rPr>
              <a:t> from </a:t>
            </a:r>
          </a:p>
          <a:p>
            <a:r>
              <a:rPr lang="en-US" sz="2000" dirty="0">
                <a:solidFill>
                  <a:schemeClr val="bg1"/>
                </a:solidFill>
              </a:rPr>
              <a:t>(select </a:t>
            </a:r>
            <a:r>
              <a:rPr lang="en-US" sz="2000" dirty="0" err="1">
                <a:solidFill>
                  <a:schemeClr val="bg1"/>
                </a:solidFill>
              </a:rPr>
              <a:t>genre,round</a:t>
            </a:r>
            <a:r>
              <a:rPr lang="en-US" sz="2000" dirty="0">
                <a:solidFill>
                  <a:schemeClr val="bg1"/>
                </a:solidFill>
              </a:rPr>
              <a:t>(avg(</a:t>
            </a:r>
            <a:r>
              <a:rPr lang="en-US" sz="2000" dirty="0" err="1">
                <a:solidFill>
                  <a:schemeClr val="bg1"/>
                </a:solidFill>
              </a:rPr>
              <a:t>imdb_score</a:t>
            </a:r>
            <a:r>
              <a:rPr lang="en-US" sz="2000" dirty="0">
                <a:solidFill>
                  <a:schemeClr val="bg1"/>
                </a:solidFill>
              </a:rPr>
              <a:t>),1) as </a:t>
            </a:r>
            <a:r>
              <a:rPr lang="en-US" sz="2000" dirty="0" err="1">
                <a:solidFill>
                  <a:schemeClr val="bg1"/>
                </a:solidFill>
              </a:rPr>
              <a:t>avg_rating</a:t>
            </a:r>
            <a:endParaRPr lang="en-US" sz="2000" dirty="0">
              <a:solidFill>
                <a:schemeClr val="bg1"/>
              </a:solidFill>
            </a:endParaRPr>
          </a:p>
          <a:p>
            <a:r>
              <a:rPr lang="en-US" sz="2000" dirty="0">
                <a:solidFill>
                  <a:schemeClr val="bg1"/>
                </a:solidFill>
              </a:rPr>
              <a:t>from </a:t>
            </a:r>
            <a:r>
              <a:rPr lang="en-US" sz="2000" dirty="0" err="1">
                <a:solidFill>
                  <a:schemeClr val="bg1"/>
                </a:solidFill>
              </a:rPr>
              <a:t>netflix_data</a:t>
            </a:r>
            <a:endParaRPr lang="en-US" sz="2000" dirty="0">
              <a:solidFill>
                <a:schemeClr val="bg1"/>
              </a:solidFill>
            </a:endParaRPr>
          </a:p>
          <a:p>
            <a:r>
              <a:rPr lang="en-US" sz="2000" dirty="0">
                <a:solidFill>
                  <a:schemeClr val="bg1"/>
                </a:solidFill>
              </a:rPr>
              <a:t>group by genre</a:t>
            </a:r>
          </a:p>
          <a:p>
            <a:r>
              <a:rPr lang="en-US" sz="2000" dirty="0">
                <a:solidFill>
                  <a:schemeClr val="bg1"/>
                </a:solidFill>
              </a:rPr>
              <a:t>order by </a:t>
            </a:r>
            <a:r>
              <a:rPr lang="en-US" sz="2000" dirty="0" err="1">
                <a:solidFill>
                  <a:schemeClr val="bg1"/>
                </a:solidFill>
              </a:rPr>
              <a:t>avg_rating</a:t>
            </a:r>
            <a:r>
              <a:rPr lang="en-US" sz="2000" dirty="0">
                <a:solidFill>
                  <a:schemeClr val="bg1"/>
                </a:solidFill>
              </a:rPr>
              <a:t> desc</a:t>
            </a:r>
          </a:p>
          <a:p>
            <a:r>
              <a:rPr lang="en-US" sz="2000" dirty="0">
                <a:solidFill>
                  <a:schemeClr val="bg1"/>
                </a:solidFill>
              </a:rPr>
              <a:t>)where </a:t>
            </a:r>
            <a:r>
              <a:rPr lang="en-US" sz="2000" dirty="0" err="1">
                <a:solidFill>
                  <a:schemeClr val="bg1"/>
                </a:solidFill>
              </a:rPr>
              <a:t>avg_rating</a:t>
            </a:r>
            <a:r>
              <a:rPr lang="en-US" sz="2000" dirty="0">
                <a:solidFill>
                  <a:schemeClr val="bg1"/>
                </a:solidFill>
              </a:rPr>
              <a:t> is not null</a:t>
            </a:r>
          </a:p>
          <a:p>
            <a:r>
              <a:rPr lang="en-US" sz="2000" dirty="0">
                <a:solidFill>
                  <a:schemeClr val="bg1"/>
                </a:solidFill>
              </a:rPr>
              <a:t>limit 10</a:t>
            </a:r>
          </a:p>
          <a:p>
            <a:endParaRPr lang="en-US" sz="2400" dirty="0">
              <a:solidFill>
                <a:srgbClr val="FF0000"/>
              </a:solidFill>
            </a:endParaRPr>
          </a:p>
          <a:p>
            <a:r>
              <a:rPr lang="en-US" sz="2000" dirty="0">
                <a:solidFill>
                  <a:srgbClr val="FF0000"/>
                </a:solidFill>
              </a:rPr>
              <a:t>Output I got: </a:t>
            </a:r>
            <a:endParaRPr lang="en-IN" sz="2000" dirty="0">
              <a:solidFill>
                <a:srgbClr val="FF0000"/>
              </a:solidFill>
            </a:endParaRPr>
          </a:p>
        </p:txBody>
      </p:sp>
      <p:pic>
        <p:nvPicPr>
          <p:cNvPr id="6" name="Picture 5">
            <a:extLst>
              <a:ext uri="{FF2B5EF4-FFF2-40B4-BE49-F238E27FC236}">
                <a16:creationId xmlns:a16="http://schemas.microsoft.com/office/drawing/2014/main" id="{121E9D4E-40CC-35F4-6B4D-8AB81014B7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9157" y="3936145"/>
            <a:ext cx="4362450" cy="2724150"/>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9909225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809</TotalTime>
  <Words>518</Words>
  <Application>Microsoft Office PowerPoint</Application>
  <PresentationFormat>Widescreen</PresentationFormat>
  <Paragraphs>70</Paragraphs>
  <Slides>13</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vt:lpstr>
      <vt:lpstr>Arial</vt:lpstr>
      <vt:lpstr>Segoe UI Historic</vt:lpstr>
      <vt:lpstr>Segoe UI Semilight</vt:lpstr>
      <vt:lpstr>Inter</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Sapling Creations</dc:creator>
  <cp:lastModifiedBy>saswat mishra</cp:lastModifiedBy>
  <cp:revision>220</cp:revision>
  <dcterms:created xsi:type="dcterms:W3CDTF">2021-11-03T05:56:55Z</dcterms:created>
  <dcterms:modified xsi:type="dcterms:W3CDTF">2023-11-25T11:36:48Z</dcterms:modified>
</cp:coreProperties>
</file>

<file path=docProps/thumbnail.jpeg>
</file>